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302" r:id="rId3"/>
    <p:sldId id="303" r:id="rId4"/>
    <p:sldId id="304" r:id="rId5"/>
    <p:sldId id="301" r:id="rId6"/>
    <p:sldId id="305" r:id="rId7"/>
    <p:sldId id="306" r:id="rId8"/>
    <p:sldId id="307" r:id="rId9"/>
    <p:sldId id="308" r:id="rId10"/>
    <p:sldId id="309" r:id="rId11"/>
    <p:sldId id="310" r:id="rId12"/>
    <p:sldId id="311" r:id="rId13"/>
    <p:sldId id="286" r:id="rId14"/>
    <p:sldId id="312" r:id="rId15"/>
    <p:sldId id="293" r:id="rId16"/>
    <p:sldId id="295" r:id="rId17"/>
    <p:sldId id="264" r:id="rId18"/>
    <p:sldId id="281" r:id="rId19"/>
    <p:sldId id="299" r:id="rId20"/>
    <p:sldId id="313" r:id="rId21"/>
    <p:sldId id="317" r:id="rId22"/>
    <p:sldId id="297" r:id="rId23"/>
    <p:sldId id="316" r:id="rId24"/>
    <p:sldId id="314" r:id="rId25"/>
    <p:sldId id="25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3C80"/>
    <a:srgbClr val="009D46"/>
    <a:srgbClr val="FFFFFF"/>
    <a:srgbClr val="D1D3D4"/>
    <a:srgbClr val="FF7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9AAA30-635F-409F-83F4-FD7968FC9D40}" v="14" dt="2018-07-25T19:01:51.750"/>
  </p1510:revLst>
</p1510:revInfo>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redný štýl 2 - zvýrazneni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466" autoAdjust="0"/>
    <p:restoredTop sz="94643"/>
  </p:normalViewPr>
  <p:slideViewPr>
    <p:cSldViewPr snapToGrid="0">
      <p:cViewPr varScale="1">
        <p:scale>
          <a:sx n="109" d="100"/>
          <a:sy n="109" d="100"/>
        </p:scale>
        <p:origin x="240" y="102"/>
      </p:cViewPr>
      <p:guideLst>
        <p:guide orient="horz" pos="2160"/>
        <p:guide pos="3840"/>
      </p:guideLst>
    </p:cSldViewPr>
  </p:slideViewPr>
  <p:notesTextViewPr>
    <p:cViewPr>
      <p:scale>
        <a:sx n="1" d="1"/>
        <a:sy n="1" d="1"/>
      </p:scale>
      <p:origin x="0" y="0"/>
    </p:cViewPr>
  </p:notesTextViewPr>
  <p:notesViewPr>
    <p:cSldViewPr snapToGrid="0">
      <p:cViewPr varScale="1">
        <p:scale>
          <a:sx n="84" d="100"/>
          <a:sy n="84" d="100"/>
        </p:scale>
        <p:origin x="2976"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co Dalibor" userId="c132eeae-e095-4a9c-8b19-b8f6a7427960" providerId="ADAL" clId="{B135222E-764D-41C4-8F38-92417EF6646C}"/>
    <pc:docChg chg="modSld">
      <pc:chgData name="Maco Dalibor" userId="c132eeae-e095-4a9c-8b19-b8f6a7427960" providerId="ADAL" clId="{B135222E-764D-41C4-8F38-92417EF6646C}" dt="2018-07-23T07:43:15.942" v="163" actId="20577"/>
      <pc:docMkLst>
        <pc:docMk/>
      </pc:docMkLst>
      <pc:sldChg chg="modSp">
        <pc:chgData name="Maco Dalibor" userId="c132eeae-e095-4a9c-8b19-b8f6a7427960" providerId="ADAL" clId="{B135222E-764D-41C4-8F38-92417EF6646C}" dt="2018-07-23T07:20:20.139" v="31" actId="108"/>
        <pc:sldMkLst>
          <pc:docMk/>
          <pc:sldMk cId="2602206308" sldId="296"/>
        </pc:sldMkLst>
        <pc:graphicFrameChg chg="mod modGraphic">
          <ac:chgData name="Maco Dalibor" userId="c132eeae-e095-4a9c-8b19-b8f6a7427960" providerId="ADAL" clId="{B135222E-764D-41C4-8F38-92417EF6646C}" dt="2018-07-23T07:20:20.139" v="31" actId="108"/>
          <ac:graphicFrameMkLst>
            <pc:docMk/>
            <pc:sldMk cId="2602206308" sldId="296"/>
            <ac:graphicFrameMk id="7" creationId="{04D8F89A-0AFA-424C-AB30-ED1CC6C6CF4F}"/>
          </ac:graphicFrameMkLst>
        </pc:graphicFrameChg>
      </pc:sldChg>
      <pc:sldChg chg="modSp">
        <pc:chgData name="Maco Dalibor" userId="c132eeae-e095-4a9c-8b19-b8f6a7427960" providerId="ADAL" clId="{B135222E-764D-41C4-8F38-92417EF6646C}" dt="2018-07-23T07:43:15.942" v="163" actId="20577"/>
        <pc:sldMkLst>
          <pc:docMk/>
          <pc:sldMk cId="3263680712" sldId="297"/>
        </pc:sldMkLst>
        <pc:spChg chg="mod">
          <ac:chgData name="Maco Dalibor" userId="c132eeae-e095-4a9c-8b19-b8f6a7427960" providerId="ADAL" clId="{B135222E-764D-41C4-8F38-92417EF6646C}" dt="2018-07-23T07:43:15.942" v="163" actId="20577"/>
          <ac:spMkLst>
            <pc:docMk/>
            <pc:sldMk cId="3263680712" sldId="297"/>
            <ac:spMk id="6" creationId="{D97579C5-098F-4A6C-96C0-845235968BE6}"/>
          </ac:spMkLst>
        </pc:spChg>
      </pc:sldChg>
    </pc:docChg>
  </pc:docChgLst>
  <pc:docChgLst>
    <pc:chgData name="Maco Dalibor" userId="c132eeae-e095-4a9c-8b19-b8f6a7427960" providerId="ADAL" clId="{52E1B783-C93F-465D-8DFF-1317C6336CAC}"/>
    <pc:docChg chg="undo redo custSel addSld delSld modSld sldOrd modMainMaster">
      <pc:chgData name="Maco Dalibor" userId="c132eeae-e095-4a9c-8b19-b8f6a7427960" providerId="ADAL" clId="{52E1B783-C93F-465D-8DFF-1317C6336CAC}" dt="2018-07-17T11:02:47.121" v="3136" actId="20577"/>
      <pc:docMkLst>
        <pc:docMk/>
      </pc:docMkLst>
      <pc:sldChg chg="addSp delSp modSp">
        <pc:chgData name="Maco Dalibor" userId="c132eeae-e095-4a9c-8b19-b8f6a7427960" providerId="ADAL" clId="{52E1B783-C93F-465D-8DFF-1317C6336CAC}" dt="2018-07-16T08:52:55.795" v="18" actId="20577"/>
        <pc:sldMkLst>
          <pc:docMk/>
          <pc:sldMk cId="1349014259" sldId="256"/>
        </pc:sldMkLst>
        <pc:spChg chg="mod">
          <ac:chgData name="Maco Dalibor" userId="c132eeae-e095-4a9c-8b19-b8f6a7427960" providerId="ADAL" clId="{52E1B783-C93F-465D-8DFF-1317C6336CAC}" dt="2018-07-16T08:52:51.218" v="16" actId="20577"/>
          <ac:spMkLst>
            <pc:docMk/>
            <pc:sldMk cId="1349014259" sldId="256"/>
            <ac:spMk id="2" creationId="{3286EE27-415F-4868-82F6-D24E739653B4}"/>
          </ac:spMkLst>
        </pc:spChg>
        <pc:spChg chg="del">
          <ac:chgData name="Maco Dalibor" userId="c132eeae-e095-4a9c-8b19-b8f6a7427960" providerId="ADAL" clId="{52E1B783-C93F-465D-8DFF-1317C6336CAC}" dt="2018-07-16T08:51:45.425" v="0" actId="478"/>
          <ac:spMkLst>
            <pc:docMk/>
            <pc:sldMk cId="1349014259" sldId="256"/>
            <ac:spMk id="3" creationId="{AF160B8F-7263-4240-8EF1-08B203C114D3}"/>
          </ac:spMkLst>
        </pc:spChg>
        <pc:spChg chg="mod">
          <ac:chgData name="Maco Dalibor" userId="c132eeae-e095-4a9c-8b19-b8f6a7427960" providerId="ADAL" clId="{52E1B783-C93F-465D-8DFF-1317C6336CAC}" dt="2018-07-16T08:52:55.795" v="18" actId="20577"/>
          <ac:spMkLst>
            <pc:docMk/>
            <pc:sldMk cId="1349014259" sldId="256"/>
            <ac:spMk id="4" creationId="{5254B4A5-6030-4B25-8769-19D18BA1447A}"/>
          </ac:spMkLst>
        </pc:spChg>
        <pc:spChg chg="add del mod">
          <ac:chgData name="Maco Dalibor" userId="c132eeae-e095-4a9c-8b19-b8f6a7427960" providerId="ADAL" clId="{52E1B783-C93F-465D-8DFF-1317C6336CAC}" dt="2018-07-16T08:51:51.252" v="1" actId="478"/>
          <ac:spMkLst>
            <pc:docMk/>
            <pc:sldMk cId="1349014259" sldId="256"/>
            <ac:spMk id="6" creationId="{B83A100E-05B6-4307-A97E-5AF131420D2A}"/>
          </ac:spMkLst>
        </pc:spChg>
      </pc:sldChg>
      <pc:sldChg chg="addSp delSp modSp modAnim">
        <pc:chgData name="Maco Dalibor" userId="c132eeae-e095-4a9c-8b19-b8f6a7427960" providerId="ADAL" clId="{52E1B783-C93F-465D-8DFF-1317C6336CAC}" dt="2018-07-16T13:17:29.823" v="3128"/>
        <pc:sldMkLst>
          <pc:docMk/>
          <pc:sldMk cId="3960016683" sldId="258"/>
        </pc:sldMkLst>
        <pc:spChg chg="del">
          <ac:chgData name="Maco Dalibor" userId="c132eeae-e095-4a9c-8b19-b8f6a7427960" providerId="ADAL" clId="{52E1B783-C93F-465D-8DFF-1317C6336CAC}" dt="2018-07-16T09:08:11.083" v="187" actId="478"/>
          <ac:spMkLst>
            <pc:docMk/>
            <pc:sldMk cId="3960016683" sldId="258"/>
            <ac:spMk id="3" creationId="{05F98984-E271-3E4D-8029-FBFB4C421395}"/>
          </ac:spMkLst>
        </pc:spChg>
        <pc:spChg chg="add del mod">
          <ac:chgData name="Maco Dalibor" userId="c132eeae-e095-4a9c-8b19-b8f6a7427960" providerId="ADAL" clId="{52E1B783-C93F-465D-8DFF-1317C6336CAC}" dt="2018-07-16T09:08:18.472" v="188" actId="478"/>
          <ac:spMkLst>
            <pc:docMk/>
            <pc:sldMk cId="3960016683" sldId="258"/>
            <ac:spMk id="4" creationId="{045E47E9-B603-440F-889F-97693C54B03B}"/>
          </ac:spMkLst>
        </pc:spChg>
      </pc:sldChg>
      <pc:sldChg chg="addSp delSp modSp modAnim">
        <pc:chgData name="Maco Dalibor" userId="c132eeae-e095-4a9c-8b19-b8f6a7427960" providerId="ADAL" clId="{52E1B783-C93F-465D-8DFF-1317C6336CAC}" dt="2018-07-16T13:00:31.433" v="3090"/>
        <pc:sldMkLst>
          <pc:docMk/>
          <pc:sldMk cId="3282510449" sldId="259"/>
        </pc:sldMkLst>
        <pc:spChg chg="del">
          <ac:chgData name="Maco Dalibor" userId="c132eeae-e095-4a9c-8b19-b8f6a7427960" providerId="ADAL" clId="{52E1B783-C93F-465D-8DFF-1317C6336CAC}" dt="2018-07-16T08:53:46.908" v="19" actId="478"/>
          <ac:spMkLst>
            <pc:docMk/>
            <pc:sldMk cId="3282510449" sldId="259"/>
            <ac:spMk id="3" creationId="{4BBD180D-E7BE-4E98-9CD3-D462AAAFC391}"/>
          </ac:spMkLst>
        </pc:spChg>
        <pc:spChg chg="add del mod">
          <ac:chgData name="Maco Dalibor" userId="c132eeae-e095-4a9c-8b19-b8f6a7427960" providerId="ADAL" clId="{52E1B783-C93F-465D-8DFF-1317C6336CAC}" dt="2018-07-16T08:53:51.985" v="20" actId="478"/>
          <ac:spMkLst>
            <pc:docMk/>
            <pc:sldMk cId="3282510449" sldId="259"/>
            <ac:spMk id="5" creationId="{7F8AB3BC-DA57-4B18-B5A8-8972E54F0B57}"/>
          </ac:spMkLst>
        </pc:spChg>
      </pc:sldChg>
      <pc:sldChg chg="addSp delSp modSp">
        <pc:chgData name="Maco Dalibor" userId="c132eeae-e095-4a9c-8b19-b8f6a7427960" providerId="ADAL" clId="{52E1B783-C93F-465D-8DFF-1317C6336CAC}" dt="2018-07-16T13:02:15.677" v="3092" actId="478"/>
        <pc:sldMkLst>
          <pc:docMk/>
          <pc:sldMk cId="3313989664" sldId="262"/>
        </pc:sldMkLst>
        <pc:spChg chg="add del mod">
          <ac:chgData name="Maco Dalibor" userId="c132eeae-e095-4a9c-8b19-b8f6a7427960" providerId="ADAL" clId="{52E1B783-C93F-465D-8DFF-1317C6336CAC}" dt="2018-07-16T13:02:15.677" v="3092" actId="478"/>
          <ac:spMkLst>
            <pc:docMk/>
            <pc:sldMk cId="3313989664" sldId="262"/>
            <ac:spMk id="11" creationId="{51178D59-5816-4A07-89BB-09891663D337}"/>
          </ac:spMkLst>
        </pc:spChg>
        <pc:spChg chg="del">
          <ac:chgData name="Maco Dalibor" userId="c132eeae-e095-4a9c-8b19-b8f6a7427960" providerId="ADAL" clId="{52E1B783-C93F-465D-8DFF-1317C6336CAC}" dt="2018-07-16T13:02:12.702" v="3091" actId="478"/>
          <ac:spMkLst>
            <pc:docMk/>
            <pc:sldMk cId="3313989664" sldId="262"/>
            <ac:spMk id="15" creationId="{E3257374-D823-7247-B051-EE3A89A48391}"/>
          </ac:spMkLst>
        </pc:spChg>
      </pc:sldChg>
      <pc:sldChg chg="addSp delSp modSp">
        <pc:chgData name="Maco Dalibor" userId="c132eeae-e095-4a9c-8b19-b8f6a7427960" providerId="ADAL" clId="{52E1B783-C93F-465D-8DFF-1317C6336CAC}" dt="2018-07-17T11:02:47.121" v="3136" actId="20577"/>
        <pc:sldMkLst>
          <pc:docMk/>
          <pc:sldMk cId="187298575" sldId="264"/>
        </pc:sldMkLst>
        <pc:spChg chg="add del mod">
          <ac:chgData name="Maco Dalibor" userId="c132eeae-e095-4a9c-8b19-b8f6a7427960" providerId="ADAL" clId="{52E1B783-C93F-465D-8DFF-1317C6336CAC}" dt="2018-07-16T08:59:55.211" v="70"/>
          <ac:spMkLst>
            <pc:docMk/>
            <pc:sldMk cId="187298575" sldId="264"/>
            <ac:spMk id="2" creationId="{EC52DB0F-2BC8-4803-966E-476603319A91}"/>
          </ac:spMkLst>
        </pc:spChg>
        <pc:spChg chg="mod">
          <ac:chgData name="Maco Dalibor" userId="c132eeae-e095-4a9c-8b19-b8f6a7427960" providerId="ADAL" clId="{52E1B783-C93F-465D-8DFF-1317C6336CAC}" dt="2018-07-16T09:02:51.404" v="172" actId="1076"/>
          <ac:spMkLst>
            <pc:docMk/>
            <pc:sldMk cId="187298575" sldId="264"/>
            <ac:spMk id="3" creationId="{E521356D-5C70-8747-A852-B0A55DA4229C}"/>
          </ac:spMkLst>
        </pc:spChg>
        <pc:spChg chg="mod">
          <ac:chgData name="Maco Dalibor" userId="c132eeae-e095-4a9c-8b19-b8f6a7427960" providerId="ADAL" clId="{52E1B783-C93F-465D-8DFF-1317C6336CAC}" dt="2018-07-17T11:02:47.121" v="3136" actId="20577"/>
          <ac:spMkLst>
            <pc:docMk/>
            <pc:sldMk cId="187298575" sldId="264"/>
            <ac:spMk id="4" creationId="{A1DB0AAA-42CE-3C48-80BA-8F7891D9F274}"/>
          </ac:spMkLst>
        </pc:spChg>
        <pc:picChg chg="mod">
          <ac:chgData name="Maco Dalibor" userId="c132eeae-e095-4a9c-8b19-b8f6a7427960" providerId="ADAL" clId="{52E1B783-C93F-465D-8DFF-1317C6336CAC}" dt="2018-07-16T08:57:57.083" v="43" actId="1076"/>
          <ac:picMkLst>
            <pc:docMk/>
            <pc:sldMk cId="187298575" sldId="264"/>
            <ac:picMk id="13" creationId="{6557B289-6505-2A49-B44C-89CF0B553792}"/>
          </ac:picMkLst>
        </pc:picChg>
      </pc:sldChg>
      <pc:sldChg chg="addSp delSp modSp modAnim">
        <pc:chgData name="Maco Dalibor" userId="c132eeae-e095-4a9c-8b19-b8f6a7427960" providerId="ADAL" clId="{52E1B783-C93F-465D-8DFF-1317C6336CAC}" dt="2018-07-16T13:12:19.785" v="3117"/>
        <pc:sldMkLst>
          <pc:docMk/>
          <pc:sldMk cId="515699177" sldId="268"/>
        </pc:sldMkLst>
        <pc:spChg chg="mod">
          <ac:chgData name="Maco Dalibor" userId="c132eeae-e095-4a9c-8b19-b8f6a7427960" providerId="ADAL" clId="{52E1B783-C93F-465D-8DFF-1317C6336CAC}" dt="2018-07-16T10:42:15.309" v="605"/>
          <ac:spMkLst>
            <pc:docMk/>
            <pc:sldMk cId="515699177" sldId="268"/>
            <ac:spMk id="2" creationId="{6A7EC699-EDA8-5446-A085-275253C4DB8F}"/>
          </ac:spMkLst>
        </pc:spChg>
        <pc:spChg chg="mod">
          <ac:chgData name="Maco Dalibor" userId="c132eeae-e095-4a9c-8b19-b8f6a7427960" providerId="ADAL" clId="{52E1B783-C93F-465D-8DFF-1317C6336CAC}" dt="2018-07-16T10:42:56.918" v="608" actId="113"/>
          <ac:spMkLst>
            <pc:docMk/>
            <pc:sldMk cId="515699177" sldId="268"/>
            <ac:spMk id="3" creationId="{A5367DD4-6435-AF4B-A315-37D01B4DBF11}"/>
          </ac:spMkLst>
        </pc:spChg>
        <pc:spChg chg="add ord">
          <ac:chgData name="Maco Dalibor" userId="c132eeae-e095-4a9c-8b19-b8f6a7427960" providerId="ADAL" clId="{52E1B783-C93F-465D-8DFF-1317C6336CAC}" dt="2018-07-16T10:41:17.431" v="601" actId="167"/>
          <ac:spMkLst>
            <pc:docMk/>
            <pc:sldMk cId="515699177" sldId="268"/>
            <ac:spMk id="10" creationId="{7E9ACC96-8284-4986-94E0-5E0A3454741A}"/>
          </ac:spMkLst>
        </pc:spChg>
        <pc:picChg chg="mod">
          <ac:chgData name="Maco Dalibor" userId="c132eeae-e095-4a9c-8b19-b8f6a7427960" providerId="ADAL" clId="{52E1B783-C93F-465D-8DFF-1317C6336CAC}" dt="2018-07-16T09:33:52.651" v="398" actId="1076"/>
          <ac:picMkLst>
            <pc:docMk/>
            <pc:sldMk cId="515699177" sldId="268"/>
            <ac:picMk id="7" creationId="{3E99110D-D6ED-9244-9292-9E56B37BD948}"/>
          </ac:picMkLst>
        </pc:picChg>
        <pc:picChg chg="del">
          <ac:chgData name="Maco Dalibor" userId="c132eeae-e095-4a9c-8b19-b8f6a7427960" providerId="ADAL" clId="{52E1B783-C93F-465D-8DFF-1317C6336CAC}" dt="2018-07-16T09:32:52.289" v="393" actId="478"/>
          <ac:picMkLst>
            <pc:docMk/>
            <pc:sldMk cId="515699177" sldId="268"/>
            <ac:picMk id="8" creationId="{58877E96-EEF5-274C-A8E6-962F707EA520}"/>
          </ac:picMkLst>
        </pc:picChg>
        <pc:picChg chg="del">
          <ac:chgData name="Maco Dalibor" userId="c132eeae-e095-4a9c-8b19-b8f6a7427960" providerId="ADAL" clId="{52E1B783-C93F-465D-8DFF-1317C6336CAC}" dt="2018-07-16T09:32:56.960" v="394" actId="478"/>
          <ac:picMkLst>
            <pc:docMk/>
            <pc:sldMk cId="515699177" sldId="268"/>
            <ac:picMk id="9" creationId="{2310E0E7-4EB0-374D-B9D4-AD578B92A04E}"/>
          </ac:picMkLst>
        </pc:picChg>
      </pc:sldChg>
      <pc:sldChg chg="ord modAnim">
        <pc:chgData name="Maco Dalibor" userId="c132eeae-e095-4a9c-8b19-b8f6a7427960" providerId="ADAL" clId="{52E1B783-C93F-465D-8DFF-1317C6336CAC}" dt="2018-07-16T13:12:19.785" v="3117"/>
        <pc:sldMkLst>
          <pc:docMk/>
          <pc:sldMk cId="845751128" sldId="274"/>
        </pc:sldMkLst>
      </pc:sldChg>
      <pc:sldChg chg="addSp delSp modSp modAnim">
        <pc:chgData name="Maco Dalibor" userId="c132eeae-e095-4a9c-8b19-b8f6a7427960" providerId="ADAL" clId="{52E1B783-C93F-465D-8DFF-1317C6336CAC}" dt="2018-07-17T11:01:59.039" v="3134" actId="20577"/>
        <pc:sldMkLst>
          <pc:docMk/>
          <pc:sldMk cId="596891417" sldId="278"/>
        </pc:sldMkLst>
        <pc:spChg chg="mod">
          <ac:chgData name="Maco Dalibor" userId="c132eeae-e095-4a9c-8b19-b8f6a7427960" providerId="ADAL" clId="{52E1B783-C93F-465D-8DFF-1317C6336CAC}" dt="2018-07-17T11:01:59.039" v="3134" actId="20577"/>
          <ac:spMkLst>
            <pc:docMk/>
            <pc:sldMk cId="596891417" sldId="278"/>
            <ac:spMk id="4" creationId="{7D8D01D7-6AD2-FE4E-AD04-1A67EF5A1F0C}"/>
          </ac:spMkLst>
        </pc:spChg>
        <pc:spChg chg="del">
          <ac:chgData name="Maco Dalibor" userId="c132eeae-e095-4a9c-8b19-b8f6a7427960" providerId="ADAL" clId="{52E1B783-C93F-465D-8DFF-1317C6336CAC}" dt="2018-07-16T09:46:08.295" v="454" actId="478"/>
          <ac:spMkLst>
            <pc:docMk/>
            <pc:sldMk cId="596891417" sldId="278"/>
            <ac:spMk id="5" creationId="{DDF6B86B-6944-0541-9A9F-8DDAE286FB1B}"/>
          </ac:spMkLst>
        </pc:spChg>
        <pc:spChg chg="del">
          <ac:chgData name="Maco Dalibor" userId="c132eeae-e095-4a9c-8b19-b8f6a7427960" providerId="ADAL" clId="{52E1B783-C93F-465D-8DFF-1317C6336CAC}" dt="2018-07-16T09:46:11.788" v="455" actId="478"/>
          <ac:spMkLst>
            <pc:docMk/>
            <pc:sldMk cId="596891417" sldId="278"/>
            <ac:spMk id="6" creationId="{2EC733F3-D6D3-EE4E-82C5-BA37FB9D8F7C}"/>
          </ac:spMkLst>
        </pc:spChg>
        <pc:spChg chg="add del mod">
          <ac:chgData name="Maco Dalibor" userId="c132eeae-e095-4a9c-8b19-b8f6a7427960" providerId="ADAL" clId="{52E1B783-C93F-465D-8DFF-1317C6336CAC}" dt="2018-07-16T09:40:38.067" v="430" actId="478"/>
          <ac:spMkLst>
            <pc:docMk/>
            <pc:sldMk cId="596891417" sldId="278"/>
            <ac:spMk id="7" creationId="{E8DF4BD4-4E93-4901-BF56-8D67593BDAFB}"/>
          </ac:spMkLst>
        </pc:spChg>
        <pc:spChg chg="add del mod ord">
          <ac:chgData name="Maco Dalibor" userId="c132eeae-e095-4a9c-8b19-b8f6a7427960" providerId="ADAL" clId="{52E1B783-C93F-465D-8DFF-1317C6336CAC}" dt="2018-07-16T13:02:39.684" v="3095" actId="478"/>
          <ac:spMkLst>
            <pc:docMk/>
            <pc:sldMk cId="596891417" sldId="278"/>
            <ac:spMk id="9" creationId="{FC9B83D8-D3BE-424A-AF96-84E241B48DD5}"/>
          </ac:spMkLst>
        </pc:spChg>
        <pc:spChg chg="add del mod">
          <ac:chgData name="Maco Dalibor" userId="c132eeae-e095-4a9c-8b19-b8f6a7427960" providerId="ADAL" clId="{52E1B783-C93F-465D-8DFF-1317C6336CAC}" dt="2018-07-16T09:46:14.530" v="456" actId="478"/>
          <ac:spMkLst>
            <pc:docMk/>
            <pc:sldMk cId="596891417" sldId="278"/>
            <ac:spMk id="12" creationId="{A52D2870-FC69-4552-BDB5-DE32C753E515}"/>
          </ac:spMkLst>
        </pc:spChg>
        <pc:spChg chg="add del mod">
          <ac:chgData name="Maco Dalibor" userId="c132eeae-e095-4a9c-8b19-b8f6a7427960" providerId="ADAL" clId="{52E1B783-C93F-465D-8DFF-1317C6336CAC}" dt="2018-07-16T09:46:17.482" v="457" actId="478"/>
          <ac:spMkLst>
            <pc:docMk/>
            <pc:sldMk cId="596891417" sldId="278"/>
            <ac:spMk id="14" creationId="{67162146-EAD5-4111-9CB3-CC0C66B26332}"/>
          </ac:spMkLst>
        </pc:spChg>
        <pc:picChg chg="add mod">
          <ac:chgData name="Maco Dalibor" userId="c132eeae-e095-4a9c-8b19-b8f6a7427960" providerId="ADAL" clId="{52E1B783-C93F-465D-8DFF-1317C6336CAC}" dt="2018-07-16T09:47:23.946" v="471" actId="14100"/>
          <ac:picMkLst>
            <pc:docMk/>
            <pc:sldMk cId="596891417" sldId="278"/>
            <ac:picMk id="15" creationId="{BBC27FBF-E398-4B6D-8494-AF8B940AA75F}"/>
          </ac:picMkLst>
        </pc:picChg>
        <pc:picChg chg="add mod">
          <ac:chgData name="Maco Dalibor" userId="c132eeae-e095-4a9c-8b19-b8f6a7427960" providerId="ADAL" clId="{52E1B783-C93F-465D-8DFF-1317C6336CAC}" dt="2018-07-16T09:47:13.845" v="469" actId="14100"/>
          <ac:picMkLst>
            <pc:docMk/>
            <pc:sldMk cId="596891417" sldId="278"/>
            <ac:picMk id="16" creationId="{FBAD7B85-AC99-41AF-99D8-8B2D780EAF23}"/>
          </ac:picMkLst>
        </pc:picChg>
        <pc:cxnChg chg="del">
          <ac:chgData name="Maco Dalibor" userId="c132eeae-e095-4a9c-8b19-b8f6a7427960" providerId="ADAL" clId="{52E1B783-C93F-465D-8DFF-1317C6336CAC}" dt="2018-07-16T13:02:35.547" v="3093" actId="478"/>
          <ac:cxnSpMkLst>
            <pc:docMk/>
            <pc:sldMk cId="596891417" sldId="278"/>
            <ac:cxnSpMk id="8" creationId="{41B095E1-100B-9048-AA26-353CDC0B2B6B}"/>
          </ac:cxnSpMkLst>
        </pc:cxnChg>
        <pc:cxnChg chg="del">
          <ac:chgData name="Maco Dalibor" userId="c132eeae-e095-4a9c-8b19-b8f6a7427960" providerId="ADAL" clId="{52E1B783-C93F-465D-8DFF-1317C6336CAC}" dt="2018-07-16T09:46:08.295" v="454" actId="478"/>
          <ac:cxnSpMkLst>
            <pc:docMk/>
            <pc:sldMk cId="596891417" sldId="278"/>
            <ac:cxnSpMk id="10" creationId="{20638B5F-0751-BF40-B921-99764393A23A}"/>
          </ac:cxnSpMkLst>
        </pc:cxnChg>
      </pc:sldChg>
      <pc:sldChg chg="modAnim">
        <pc:chgData name="Maco Dalibor" userId="c132eeae-e095-4a9c-8b19-b8f6a7427960" providerId="ADAL" clId="{52E1B783-C93F-465D-8DFF-1317C6336CAC}" dt="2018-07-16T13:12:19.785" v="3117"/>
        <pc:sldMkLst>
          <pc:docMk/>
          <pc:sldMk cId="2382250375" sldId="281"/>
        </pc:sldMkLst>
      </pc:sldChg>
      <pc:sldChg chg="addSp delSp modSp modAnim">
        <pc:chgData name="Maco Dalibor" userId="c132eeae-e095-4a9c-8b19-b8f6a7427960" providerId="ADAL" clId="{52E1B783-C93F-465D-8DFF-1317C6336CAC}" dt="2018-07-16T13:09:48.318" v="3110"/>
        <pc:sldMkLst>
          <pc:docMk/>
          <pc:sldMk cId="2566936663" sldId="286"/>
        </pc:sldMkLst>
        <pc:spChg chg="add del">
          <ac:chgData name="Maco Dalibor" userId="c132eeae-e095-4a9c-8b19-b8f6a7427960" providerId="ADAL" clId="{52E1B783-C93F-465D-8DFF-1317C6336CAC}" dt="2018-07-16T10:48:52.208" v="674"/>
          <ac:spMkLst>
            <pc:docMk/>
            <pc:sldMk cId="2566936663" sldId="286"/>
            <ac:spMk id="2" creationId="{D6C62A4A-3593-4528-BFA6-613A0DCD5F23}"/>
          </ac:spMkLst>
        </pc:spChg>
        <pc:spChg chg="mod">
          <ac:chgData name="Maco Dalibor" userId="c132eeae-e095-4a9c-8b19-b8f6a7427960" providerId="ADAL" clId="{52E1B783-C93F-465D-8DFF-1317C6336CAC}" dt="2018-07-16T10:50:21.805" v="705" actId="1036"/>
          <ac:spMkLst>
            <pc:docMk/>
            <pc:sldMk cId="2566936663" sldId="286"/>
            <ac:spMk id="3" creationId="{A22A1C78-A2D8-9D4E-BC40-3AF027E3A555}"/>
          </ac:spMkLst>
        </pc:spChg>
        <pc:spChg chg="mod">
          <ac:chgData name="Maco Dalibor" userId="c132eeae-e095-4a9c-8b19-b8f6a7427960" providerId="ADAL" clId="{52E1B783-C93F-465D-8DFF-1317C6336CAC}" dt="2018-07-16T10:50:21.805" v="705" actId="1036"/>
          <ac:spMkLst>
            <pc:docMk/>
            <pc:sldMk cId="2566936663" sldId="286"/>
            <ac:spMk id="4" creationId="{D49A2719-293E-704B-A3AD-8EE6E5146BC2}"/>
          </ac:spMkLst>
        </pc:spChg>
        <pc:spChg chg="mod">
          <ac:chgData name="Maco Dalibor" userId="c132eeae-e095-4a9c-8b19-b8f6a7427960" providerId="ADAL" clId="{52E1B783-C93F-465D-8DFF-1317C6336CAC}" dt="2018-07-16T10:50:21.805" v="705" actId="1036"/>
          <ac:spMkLst>
            <pc:docMk/>
            <pc:sldMk cId="2566936663" sldId="286"/>
            <ac:spMk id="5" creationId="{5D96CA6F-B4E6-E04F-B000-812801D74C41}"/>
          </ac:spMkLst>
        </pc:spChg>
        <pc:spChg chg="mod">
          <ac:chgData name="Maco Dalibor" userId="c132eeae-e095-4a9c-8b19-b8f6a7427960" providerId="ADAL" clId="{52E1B783-C93F-465D-8DFF-1317C6336CAC}" dt="2018-07-16T10:50:21.805" v="705" actId="1036"/>
          <ac:spMkLst>
            <pc:docMk/>
            <pc:sldMk cId="2566936663" sldId="286"/>
            <ac:spMk id="6" creationId="{13704ED3-1CE3-2A42-998C-C067B21CE2A6}"/>
          </ac:spMkLst>
        </pc:spChg>
        <pc:spChg chg="mod">
          <ac:chgData name="Maco Dalibor" userId="c132eeae-e095-4a9c-8b19-b8f6a7427960" providerId="ADAL" clId="{52E1B783-C93F-465D-8DFF-1317C6336CAC}" dt="2018-07-16T10:50:21.805" v="705" actId="1036"/>
          <ac:spMkLst>
            <pc:docMk/>
            <pc:sldMk cId="2566936663" sldId="286"/>
            <ac:spMk id="7" creationId="{59150921-0FD2-A043-A5A6-D6ED9C1EA2AD}"/>
          </ac:spMkLst>
        </pc:spChg>
        <pc:spChg chg="mod">
          <ac:chgData name="Maco Dalibor" userId="c132eeae-e095-4a9c-8b19-b8f6a7427960" providerId="ADAL" clId="{52E1B783-C93F-465D-8DFF-1317C6336CAC}" dt="2018-07-16T10:50:21.805" v="705" actId="1036"/>
          <ac:spMkLst>
            <pc:docMk/>
            <pc:sldMk cId="2566936663" sldId="286"/>
            <ac:spMk id="8" creationId="{D7BC3D29-6206-4D42-A720-B60FE9240F6C}"/>
          </ac:spMkLst>
        </pc:spChg>
        <pc:spChg chg="mod">
          <ac:chgData name="Maco Dalibor" userId="c132eeae-e095-4a9c-8b19-b8f6a7427960" providerId="ADAL" clId="{52E1B783-C93F-465D-8DFF-1317C6336CAC}" dt="2018-07-16T10:50:21.805" v="705" actId="1036"/>
          <ac:spMkLst>
            <pc:docMk/>
            <pc:sldMk cId="2566936663" sldId="286"/>
            <ac:spMk id="9" creationId="{93C028DB-62A6-1546-BF55-3FC73AA7ED53}"/>
          </ac:spMkLst>
        </pc:spChg>
        <pc:spChg chg="mod">
          <ac:chgData name="Maco Dalibor" userId="c132eeae-e095-4a9c-8b19-b8f6a7427960" providerId="ADAL" clId="{52E1B783-C93F-465D-8DFF-1317C6336CAC}" dt="2018-07-16T10:50:21.805" v="705" actId="1036"/>
          <ac:spMkLst>
            <pc:docMk/>
            <pc:sldMk cId="2566936663" sldId="286"/>
            <ac:spMk id="10" creationId="{DF061487-31F0-BA4A-9DDC-A36561902808}"/>
          </ac:spMkLst>
        </pc:spChg>
        <pc:spChg chg="mod">
          <ac:chgData name="Maco Dalibor" userId="c132eeae-e095-4a9c-8b19-b8f6a7427960" providerId="ADAL" clId="{52E1B783-C93F-465D-8DFF-1317C6336CAC}" dt="2018-07-16T10:50:21.805" v="705" actId="1036"/>
          <ac:spMkLst>
            <pc:docMk/>
            <pc:sldMk cId="2566936663" sldId="286"/>
            <ac:spMk id="13" creationId="{4824104A-0CA7-AF4D-9061-EF311A5C88D4}"/>
          </ac:spMkLst>
        </pc:spChg>
        <pc:spChg chg="mod">
          <ac:chgData name="Maco Dalibor" userId="c132eeae-e095-4a9c-8b19-b8f6a7427960" providerId="ADAL" clId="{52E1B783-C93F-465D-8DFF-1317C6336CAC}" dt="2018-07-16T10:50:21.805" v="705" actId="1036"/>
          <ac:spMkLst>
            <pc:docMk/>
            <pc:sldMk cId="2566936663" sldId="286"/>
            <ac:spMk id="14" creationId="{527ABA73-6B1E-2440-B296-8B24B9614A8C}"/>
          </ac:spMkLst>
        </pc:spChg>
        <pc:spChg chg="mod">
          <ac:chgData name="Maco Dalibor" userId="c132eeae-e095-4a9c-8b19-b8f6a7427960" providerId="ADAL" clId="{52E1B783-C93F-465D-8DFF-1317C6336CAC}" dt="2018-07-16T10:50:21.805" v="705" actId="1036"/>
          <ac:spMkLst>
            <pc:docMk/>
            <pc:sldMk cId="2566936663" sldId="286"/>
            <ac:spMk id="15" creationId="{D980EB6A-1509-7C40-9CFE-61020750610A}"/>
          </ac:spMkLst>
        </pc:spChg>
        <pc:spChg chg="mod">
          <ac:chgData name="Maco Dalibor" userId="c132eeae-e095-4a9c-8b19-b8f6a7427960" providerId="ADAL" clId="{52E1B783-C93F-465D-8DFF-1317C6336CAC}" dt="2018-07-16T10:50:21.805" v="705" actId="1036"/>
          <ac:spMkLst>
            <pc:docMk/>
            <pc:sldMk cId="2566936663" sldId="286"/>
            <ac:spMk id="16" creationId="{F106D44D-D2AA-434C-8BA8-57CEF58D13E6}"/>
          </ac:spMkLst>
        </pc:spChg>
        <pc:spChg chg="mod">
          <ac:chgData name="Maco Dalibor" userId="c132eeae-e095-4a9c-8b19-b8f6a7427960" providerId="ADAL" clId="{52E1B783-C93F-465D-8DFF-1317C6336CAC}" dt="2018-07-16T10:48:00.304" v="611" actId="14100"/>
          <ac:spMkLst>
            <pc:docMk/>
            <pc:sldMk cId="2566936663" sldId="286"/>
            <ac:spMk id="21" creationId="{EC6CB664-CEAE-D048-877C-B2A936A14A20}"/>
          </ac:spMkLst>
        </pc:spChg>
        <pc:picChg chg="add del mod">
          <ac:chgData name="Maco Dalibor" userId="c132eeae-e095-4a9c-8b19-b8f6a7427960" providerId="ADAL" clId="{52E1B783-C93F-465D-8DFF-1317C6336CAC}" dt="2018-07-16T10:49:52.179" v="676" actId="478"/>
          <ac:picMkLst>
            <pc:docMk/>
            <pc:sldMk cId="2566936663" sldId="286"/>
            <ac:picMk id="18" creationId="{990F9F30-FC8B-46AD-B472-0F77BDF38F08}"/>
          </ac:picMkLst>
        </pc:picChg>
        <pc:picChg chg="mod">
          <ac:chgData name="Maco Dalibor" userId="c132eeae-e095-4a9c-8b19-b8f6a7427960" providerId="ADAL" clId="{52E1B783-C93F-465D-8DFF-1317C6336CAC}" dt="2018-07-16T10:48:14.450" v="613" actId="14100"/>
          <ac:picMkLst>
            <pc:docMk/>
            <pc:sldMk cId="2566936663" sldId="286"/>
            <ac:picMk id="20" creationId="{FDC5CE9A-8F50-234D-A987-91A6C05D96B4}"/>
          </ac:picMkLst>
        </pc:picChg>
      </pc:sldChg>
      <pc:sldChg chg="addSp delSp modSp add ord">
        <pc:chgData name="Maco Dalibor" userId="c132eeae-e095-4a9c-8b19-b8f6a7427960" providerId="ADAL" clId="{52E1B783-C93F-465D-8DFF-1317C6336CAC}" dt="2018-07-16T12:04:33.060" v="2691" actId="6549"/>
        <pc:sldMkLst>
          <pc:docMk/>
          <pc:sldMk cId="3310389807" sldId="291"/>
        </pc:sldMkLst>
        <pc:spChg chg="mod">
          <ac:chgData name="Maco Dalibor" userId="c132eeae-e095-4a9c-8b19-b8f6a7427960" providerId="ADAL" clId="{52E1B783-C93F-465D-8DFF-1317C6336CAC}" dt="2018-07-16T11:59:49.237" v="2611" actId="20577"/>
          <ac:spMkLst>
            <pc:docMk/>
            <pc:sldMk cId="3310389807" sldId="291"/>
            <ac:spMk id="2" creationId="{1F7B8D19-C6CF-2249-BB5F-64DBB52C6545}"/>
          </ac:spMkLst>
        </pc:spChg>
        <pc:spChg chg="add del">
          <ac:chgData name="Maco Dalibor" userId="c132eeae-e095-4a9c-8b19-b8f6a7427960" providerId="ADAL" clId="{52E1B783-C93F-465D-8DFF-1317C6336CAC}" dt="2018-07-16T09:17:04.975" v="255"/>
          <ac:spMkLst>
            <pc:docMk/>
            <pc:sldMk cId="3310389807" sldId="291"/>
            <ac:spMk id="3" creationId="{D8E45D3E-B001-40EF-8C6A-E958330BC2A9}"/>
          </ac:spMkLst>
        </pc:spChg>
        <pc:spChg chg="add mod ord">
          <ac:chgData name="Maco Dalibor" userId="c132eeae-e095-4a9c-8b19-b8f6a7427960" providerId="ADAL" clId="{52E1B783-C93F-465D-8DFF-1317C6336CAC}" dt="2018-07-16T11:53:32.720" v="2561" actId="14100"/>
          <ac:spMkLst>
            <pc:docMk/>
            <pc:sldMk cId="3310389807" sldId="291"/>
            <ac:spMk id="5" creationId="{AE8E9FD6-E976-48DF-819B-1E258FD6A75E}"/>
          </ac:spMkLst>
        </pc:spChg>
        <pc:spChg chg="add mod">
          <ac:chgData name="Maco Dalibor" userId="c132eeae-e095-4a9c-8b19-b8f6a7427960" providerId="ADAL" clId="{52E1B783-C93F-465D-8DFF-1317C6336CAC}" dt="2018-07-16T12:04:33.060" v="2691" actId="6549"/>
          <ac:spMkLst>
            <pc:docMk/>
            <pc:sldMk cId="3310389807" sldId="291"/>
            <ac:spMk id="6" creationId="{D97579C5-098F-4A6C-96C0-845235968BE6}"/>
          </ac:spMkLst>
        </pc:spChg>
        <pc:spChg chg="del mod">
          <ac:chgData name="Maco Dalibor" userId="c132eeae-e095-4a9c-8b19-b8f6a7427960" providerId="ADAL" clId="{52E1B783-C93F-465D-8DFF-1317C6336CAC}" dt="2018-07-16T11:57:06.267" v="2587" actId="478"/>
          <ac:spMkLst>
            <pc:docMk/>
            <pc:sldMk cId="3310389807" sldId="291"/>
            <ac:spMk id="7" creationId="{E5FD0D49-4191-CC4B-B68E-1CDC0B4B0546}"/>
          </ac:spMkLst>
        </pc:spChg>
      </pc:sldChg>
      <pc:sldChg chg="modSp add">
        <pc:chgData name="Maco Dalibor" userId="c132eeae-e095-4a9c-8b19-b8f6a7427960" providerId="ADAL" clId="{52E1B783-C93F-465D-8DFF-1317C6336CAC}" dt="2018-07-16T11:51:26.619" v="2538" actId="20577"/>
        <pc:sldMkLst>
          <pc:docMk/>
          <pc:sldMk cId="3586959773" sldId="292"/>
        </pc:sldMkLst>
        <pc:spChg chg="mod">
          <ac:chgData name="Maco Dalibor" userId="c132eeae-e095-4a9c-8b19-b8f6a7427960" providerId="ADAL" clId="{52E1B783-C93F-465D-8DFF-1317C6336CAC}" dt="2018-07-16T11:51:26.619" v="2538" actId="20577"/>
          <ac:spMkLst>
            <pc:docMk/>
            <pc:sldMk cId="3586959773" sldId="292"/>
            <ac:spMk id="7" creationId="{E5FD0D49-4191-CC4B-B68E-1CDC0B4B0546}"/>
          </ac:spMkLst>
        </pc:spChg>
      </pc:sldChg>
      <pc:sldChg chg="delSp modSp add ord modAnim">
        <pc:chgData name="Maco Dalibor" userId="c132eeae-e095-4a9c-8b19-b8f6a7427960" providerId="ADAL" clId="{52E1B783-C93F-465D-8DFF-1317C6336CAC}" dt="2018-07-16T13:12:19.785" v="3117"/>
        <pc:sldMkLst>
          <pc:docMk/>
          <pc:sldMk cId="838490867" sldId="293"/>
        </pc:sldMkLst>
        <pc:spChg chg="mod">
          <ac:chgData name="Maco Dalibor" userId="c132eeae-e095-4a9c-8b19-b8f6a7427960" providerId="ADAL" clId="{52E1B783-C93F-465D-8DFF-1317C6336CAC}" dt="2018-07-16T10:53:18.884" v="739" actId="20577"/>
          <ac:spMkLst>
            <pc:docMk/>
            <pc:sldMk cId="838490867" sldId="293"/>
            <ac:spMk id="2" creationId="{6A7EC699-EDA8-5446-A085-275253C4DB8F}"/>
          </ac:spMkLst>
        </pc:spChg>
        <pc:spChg chg="mod">
          <ac:chgData name="Maco Dalibor" userId="c132eeae-e095-4a9c-8b19-b8f6a7427960" providerId="ADAL" clId="{52E1B783-C93F-465D-8DFF-1317C6336CAC}" dt="2018-07-16T11:16:51.870" v="1551" actId="20577"/>
          <ac:spMkLst>
            <pc:docMk/>
            <pc:sldMk cId="838490867" sldId="293"/>
            <ac:spMk id="3" creationId="{A5367DD4-6435-AF4B-A315-37D01B4DBF11}"/>
          </ac:spMkLst>
        </pc:spChg>
        <pc:spChg chg="mod">
          <ac:chgData name="Maco Dalibor" userId="c132eeae-e095-4a9c-8b19-b8f6a7427960" providerId="ADAL" clId="{52E1B783-C93F-465D-8DFF-1317C6336CAC}" dt="2018-07-16T10:54:06.087" v="744" actId="14100"/>
          <ac:spMkLst>
            <pc:docMk/>
            <pc:sldMk cId="838490867" sldId="293"/>
            <ac:spMk id="10" creationId="{7E9ACC96-8284-4986-94E0-5E0A3454741A}"/>
          </ac:spMkLst>
        </pc:spChg>
        <pc:picChg chg="del">
          <ac:chgData name="Maco Dalibor" userId="c132eeae-e095-4a9c-8b19-b8f6a7427960" providerId="ADAL" clId="{52E1B783-C93F-465D-8DFF-1317C6336CAC}" dt="2018-07-16T10:52:24.471" v="709" actId="478"/>
          <ac:picMkLst>
            <pc:docMk/>
            <pc:sldMk cId="838490867" sldId="293"/>
            <ac:picMk id="7" creationId="{3E99110D-D6ED-9244-9292-9E56B37BD948}"/>
          </ac:picMkLst>
        </pc:picChg>
      </pc:sldChg>
      <pc:sldChg chg="modSp add modAnim">
        <pc:chgData name="Maco Dalibor" userId="c132eeae-e095-4a9c-8b19-b8f6a7427960" providerId="ADAL" clId="{52E1B783-C93F-465D-8DFF-1317C6336CAC}" dt="2018-07-16T13:12:19.785" v="3117"/>
        <pc:sldMkLst>
          <pc:docMk/>
          <pc:sldMk cId="607197385" sldId="294"/>
        </pc:sldMkLst>
        <pc:spChg chg="mod">
          <ac:chgData name="Maco Dalibor" userId="c132eeae-e095-4a9c-8b19-b8f6a7427960" providerId="ADAL" clId="{52E1B783-C93F-465D-8DFF-1317C6336CAC}" dt="2018-07-16T11:50:14.334" v="2534" actId="14100"/>
          <ac:spMkLst>
            <pc:docMk/>
            <pc:sldMk cId="607197385" sldId="294"/>
            <ac:spMk id="3" creationId="{A5367DD4-6435-AF4B-A315-37D01B4DBF11}"/>
          </ac:spMkLst>
        </pc:spChg>
      </pc:sldChg>
      <pc:sldChg chg="modSp add">
        <pc:chgData name="Maco Dalibor" userId="c132eeae-e095-4a9c-8b19-b8f6a7427960" providerId="ADAL" clId="{52E1B783-C93F-465D-8DFF-1317C6336CAC}" dt="2018-07-16T12:47:32.871" v="2981" actId="20577"/>
        <pc:sldMkLst>
          <pc:docMk/>
          <pc:sldMk cId="1874652643" sldId="295"/>
        </pc:sldMkLst>
        <pc:spChg chg="mod">
          <ac:chgData name="Maco Dalibor" userId="c132eeae-e095-4a9c-8b19-b8f6a7427960" providerId="ADAL" clId="{52E1B783-C93F-465D-8DFF-1317C6336CAC}" dt="2018-07-16T12:41:24.154" v="2953" actId="6549"/>
          <ac:spMkLst>
            <pc:docMk/>
            <pc:sldMk cId="1874652643" sldId="295"/>
            <ac:spMk id="2" creationId="{1F7B8D19-C6CF-2249-BB5F-64DBB52C6545}"/>
          </ac:spMkLst>
        </pc:spChg>
        <pc:spChg chg="mod">
          <ac:chgData name="Maco Dalibor" userId="c132eeae-e095-4a9c-8b19-b8f6a7427960" providerId="ADAL" clId="{52E1B783-C93F-465D-8DFF-1317C6336CAC}" dt="2018-07-16T12:47:32.871" v="2981" actId="20577"/>
          <ac:spMkLst>
            <pc:docMk/>
            <pc:sldMk cId="1874652643" sldId="295"/>
            <ac:spMk id="6" creationId="{D97579C5-098F-4A6C-96C0-845235968BE6}"/>
          </ac:spMkLst>
        </pc:spChg>
      </pc:sldChg>
      <pc:sldChg chg="addSp delSp modSp add">
        <pc:chgData name="Maco Dalibor" userId="c132eeae-e095-4a9c-8b19-b8f6a7427960" providerId="ADAL" clId="{52E1B783-C93F-465D-8DFF-1317C6336CAC}" dt="2018-07-16T12:20:13.035" v="2869" actId="14100"/>
        <pc:sldMkLst>
          <pc:docMk/>
          <pc:sldMk cId="2602206308" sldId="296"/>
        </pc:sldMkLst>
        <pc:spChg chg="mod">
          <ac:chgData name="Maco Dalibor" userId="c132eeae-e095-4a9c-8b19-b8f6a7427960" providerId="ADAL" clId="{52E1B783-C93F-465D-8DFF-1317C6336CAC}" dt="2018-07-16T12:16:49.200" v="2851" actId="6549"/>
          <ac:spMkLst>
            <pc:docMk/>
            <pc:sldMk cId="2602206308" sldId="296"/>
            <ac:spMk id="2" creationId="{1F7B8D19-C6CF-2249-BB5F-64DBB52C6545}"/>
          </ac:spMkLst>
        </pc:spChg>
        <pc:spChg chg="del">
          <ac:chgData name="Maco Dalibor" userId="c132eeae-e095-4a9c-8b19-b8f6a7427960" providerId="ADAL" clId="{52E1B783-C93F-465D-8DFF-1317C6336CAC}" dt="2018-07-16T12:15:39.001" v="2843" actId="478"/>
          <ac:spMkLst>
            <pc:docMk/>
            <pc:sldMk cId="2602206308" sldId="296"/>
            <ac:spMk id="6" creationId="{D97579C5-098F-4A6C-96C0-845235968BE6}"/>
          </ac:spMkLst>
        </pc:spChg>
        <pc:graphicFrameChg chg="add del mod modGraphic">
          <ac:chgData name="Maco Dalibor" userId="c132eeae-e095-4a9c-8b19-b8f6a7427960" providerId="ADAL" clId="{52E1B783-C93F-465D-8DFF-1317C6336CAC}" dt="2018-07-16T12:18:05.851" v="2853" actId="478"/>
          <ac:graphicFrameMkLst>
            <pc:docMk/>
            <pc:sldMk cId="2602206308" sldId="296"/>
            <ac:graphicFrameMk id="4" creationId="{82CF2B74-C8EA-463C-91E7-5CCE2C14D50E}"/>
          </ac:graphicFrameMkLst>
        </pc:graphicFrameChg>
        <pc:graphicFrameChg chg="add mod modGraphic">
          <ac:chgData name="Maco Dalibor" userId="c132eeae-e095-4a9c-8b19-b8f6a7427960" providerId="ADAL" clId="{52E1B783-C93F-465D-8DFF-1317C6336CAC}" dt="2018-07-16T12:20:13.035" v="2869" actId="14100"/>
          <ac:graphicFrameMkLst>
            <pc:docMk/>
            <pc:sldMk cId="2602206308" sldId="296"/>
            <ac:graphicFrameMk id="7" creationId="{04D8F89A-0AFA-424C-AB30-ED1CC6C6CF4F}"/>
          </ac:graphicFrameMkLst>
        </pc:graphicFrameChg>
        <pc:picChg chg="add del">
          <ac:chgData name="Maco Dalibor" userId="c132eeae-e095-4a9c-8b19-b8f6a7427960" providerId="ADAL" clId="{52E1B783-C93F-465D-8DFF-1317C6336CAC}" dt="2018-07-16T12:16:08.097" v="2845"/>
          <ac:picMkLst>
            <pc:docMk/>
            <pc:sldMk cId="2602206308" sldId="296"/>
            <ac:picMk id="3" creationId="{BCF64CD6-C9B4-44B3-996E-1D6608F14672}"/>
          </ac:picMkLst>
        </pc:picChg>
      </pc:sldChg>
      <pc:sldChg chg="modSp add">
        <pc:chgData name="Maco Dalibor" userId="c132eeae-e095-4a9c-8b19-b8f6a7427960" providerId="ADAL" clId="{52E1B783-C93F-465D-8DFF-1317C6336CAC}" dt="2018-07-16T12:53:58.591" v="3083" actId="14100"/>
        <pc:sldMkLst>
          <pc:docMk/>
          <pc:sldMk cId="3263680712" sldId="297"/>
        </pc:sldMkLst>
        <pc:spChg chg="mod">
          <ac:chgData name="Maco Dalibor" userId="c132eeae-e095-4a9c-8b19-b8f6a7427960" providerId="ADAL" clId="{52E1B783-C93F-465D-8DFF-1317C6336CAC}" dt="2018-07-16T12:48:03.864" v="2985" actId="1076"/>
          <ac:spMkLst>
            <pc:docMk/>
            <pc:sldMk cId="3263680712" sldId="297"/>
            <ac:spMk id="2" creationId="{1F7B8D19-C6CF-2249-BB5F-64DBB52C6545}"/>
          </ac:spMkLst>
        </pc:spChg>
        <pc:spChg chg="mod">
          <ac:chgData name="Maco Dalibor" userId="c132eeae-e095-4a9c-8b19-b8f6a7427960" providerId="ADAL" clId="{52E1B783-C93F-465D-8DFF-1317C6336CAC}" dt="2018-07-16T12:53:58.591" v="3083" actId="14100"/>
          <ac:spMkLst>
            <pc:docMk/>
            <pc:sldMk cId="3263680712" sldId="297"/>
            <ac:spMk id="6" creationId="{D97579C5-098F-4A6C-96C0-845235968BE6}"/>
          </ac:spMkLst>
        </pc:spChg>
      </pc:sldChg>
      <pc:sldMasterChg chg="modSldLayout">
        <pc:chgData name="Maco Dalibor" userId="c132eeae-e095-4a9c-8b19-b8f6a7427960" providerId="ADAL" clId="{52E1B783-C93F-465D-8DFF-1317C6336CAC}" dt="2018-07-16T13:18:08.128" v="3131" actId="478"/>
        <pc:sldMasterMkLst>
          <pc:docMk/>
          <pc:sldMasterMk cId="1448000698" sldId="2147483648"/>
        </pc:sldMasterMkLst>
        <pc:sldLayoutChg chg="setBg">
          <pc:chgData name="Maco Dalibor" userId="c132eeae-e095-4a9c-8b19-b8f6a7427960" providerId="ADAL" clId="{52E1B783-C93F-465D-8DFF-1317C6336CAC}" dt="2018-07-16T12:22:11.935" v="2871"/>
          <pc:sldLayoutMkLst>
            <pc:docMk/>
            <pc:sldMasterMk cId="1448000698" sldId="2147483648"/>
            <pc:sldLayoutMk cId="2261907669" sldId="2147483649"/>
          </pc:sldLayoutMkLst>
        </pc:sldLayoutChg>
        <pc:sldLayoutChg chg="delSp modAnim">
          <pc:chgData name="Maco Dalibor" userId="c132eeae-e095-4a9c-8b19-b8f6a7427960" providerId="ADAL" clId="{52E1B783-C93F-465D-8DFF-1317C6336CAC}" dt="2018-07-16T13:18:08.128" v="3131" actId="478"/>
          <pc:sldLayoutMkLst>
            <pc:docMk/>
            <pc:sldMasterMk cId="1448000698" sldId="2147483648"/>
            <pc:sldLayoutMk cId="4089286503" sldId="2147483650"/>
          </pc:sldLayoutMkLst>
          <pc:spChg chg="del">
            <ac:chgData name="Maco Dalibor" userId="c132eeae-e095-4a9c-8b19-b8f6a7427960" providerId="ADAL" clId="{52E1B783-C93F-465D-8DFF-1317C6336CAC}" dt="2018-07-16T13:12:14.288" v="3114" actId="478"/>
            <ac:spMkLst>
              <pc:docMk/>
              <pc:sldMasterMk cId="1448000698" sldId="2147483648"/>
              <pc:sldLayoutMk cId="4089286503" sldId="2147483650"/>
              <ac:spMk id="14" creationId="{D87CCA89-16B3-4DC5-9088-827C9D51FADD}"/>
            </ac:spMkLst>
          </pc:spChg>
          <pc:cxnChg chg="del">
            <ac:chgData name="Maco Dalibor" userId="c132eeae-e095-4a9c-8b19-b8f6a7427960" providerId="ADAL" clId="{52E1B783-C93F-465D-8DFF-1317C6336CAC}" dt="2018-07-16T13:18:02.051" v="3129" actId="478"/>
            <ac:cxnSpMkLst>
              <pc:docMk/>
              <pc:sldMasterMk cId="1448000698" sldId="2147483648"/>
              <pc:sldLayoutMk cId="4089286503" sldId="2147483650"/>
              <ac:cxnSpMk id="13" creationId="{E1953E4F-0AB4-43E7-B98F-E1C4E99EC2D2}"/>
            </ac:cxnSpMkLst>
          </pc:cxnChg>
          <pc:cxnChg chg="del">
            <ac:chgData name="Maco Dalibor" userId="c132eeae-e095-4a9c-8b19-b8f6a7427960" providerId="ADAL" clId="{52E1B783-C93F-465D-8DFF-1317C6336CAC}" dt="2018-07-16T13:18:08.128" v="3131" actId="478"/>
            <ac:cxnSpMkLst>
              <pc:docMk/>
              <pc:sldMasterMk cId="1448000698" sldId="2147483648"/>
              <pc:sldLayoutMk cId="4089286503" sldId="2147483650"/>
              <ac:cxnSpMk id="15" creationId="{14AB8F30-0399-462D-88A9-7A9FBC63957F}"/>
            </ac:cxnSpMkLst>
          </pc:cxnChg>
          <pc:cxnChg chg="del">
            <ac:chgData name="Maco Dalibor" userId="c132eeae-e095-4a9c-8b19-b8f6a7427960" providerId="ADAL" clId="{52E1B783-C93F-465D-8DFF-1317C6336CAC}" dt="2018-07-16T13:18:06.566" v="3130" actId="478"/>
            <ac:cxnSpMkLst>
              <pc:docMk/>
              <pc:sldMasterMk cId="1448000698" sldId="2147483648"/>
              <pc:sldLayoutMk cId="4089286503" sldId="2147483650"/>
              <ac:cxnSpMk id="16" creationId="{E9990821-779A-4F89-B07E-B1960947447B}"/>
            </ac:cxnSpMkLst>
          </pc:cxnChg>
        </pc:sldLayoutChg>
        <pc:sldLayoutChg chg="delSp modAnim">
          <pc:chgData name="Maco Dalibor" userId="c132eeae-e095-4a9c-8b19-b8f6a7427960" providerId="ADAL" clId="{52E1B783-C93F-465D-8DFF-1317C6336CAC}" dt="2018-07-16T13:11:33.365" v="3113"/>
          <pc:sldLayoutMkLst>
            <pc:docMk/>
            <pc:sldMasterMk cId="1448000698" sldId="2147483648"/>
            <pc:sldLayoutMk cId="3602228757" sldId="2147483653"/>
          </pc:sldLayoutMkLst>
          <pc:spChg chg="del">
            <ac:chgData name="Maco Dalibor" userId="c132eeae-e095-4a9c-8b19-b8f6a7427960" providerId="ADAL" clId="{52E1B783-C93F-465D-8DFF-1317C6336CAC}" dt="2018-07-16T13:09:15.443" v="3096" actId="478"/>
            <ac:spMkLst>
              <pc:docMk/>
              <pc:sldMasterMk cId="1448000698" sldId="2147483648"/>
              <pc:sldLayoutMk cId="3602228757" sldId="2147483653"/>
              <ac:spMk id="12" creationId="{9A9D29D9-40E0-4963-A0A0-C20CD0B2A01C}"/>
            </ac:spMkLst>
          </pc:spChg>
        </pc:sldLayoutChg>
        <pc:sldLayoutChg chg="delSp delAnim">
          <pc:chgData name="Maco Dalibor" userId="c132eeae-e095-4a9c-8b19-b8f6a7427960" providerId="ADAL" clId="{52E1B783-C93F-465D-8DFF-1317C6336CAC}" dt="2018-07-16T13:15:24.861" v="3122" actId="478"/>
          <pc:sldLayoutMkLst>
            <pc:docMk/>
            <pc:sldMasterMk cId="1448000698" sldId="2147483648"/>
            <pc:sldLayoutMk cId="931207393" sldId="2147483654"/>
          </pc:sldLayoutMkLst>
          <pc:spChg chg="del">
            <ac:chgData name="Maco Dalibor" userId="c132eeae-e095-4a9c-8b19-b8f6a7427960" providerId="ADAL" clId="{52E1B783-C93F-465D-8DFF-1317C6336CAC}" dt="2018-07-16T12:22:06.504" v="2870" actId="478"/>
            <ac:spMkLst>
              <pc:docMk/>
              <pc:sldMasterMk cId="1448000698" sldId="2147483648"/>
              <pc:sldLayoutMk cId="931207393" sldId="2147483654"/>
              <ac:spMk id="8" creationId="{1388E0B3-3DB6-4610-ACE3-7308BA6B178D}"/>
            </ac:spMkLst>
          </pc:spChg>
          <pc:cxnChg chg="del">
            <ac:chgData name="Maco Dalibor" userId="c132eeae-e095-4a9c-8b19-b8f6a7427960" providerId="ADAL" clId="{52E1B783-C93F-465D-8DFF-1317C6336CAC}" dt="2018-07-16T13:15:20.750" v="3120" actId="478"/>
            <ac:cxnSpMkLst>
              <pc:docMk/>
              <pc:sldMasterMk cId="1448000698" sldId="2147483648"/>
              <pc:sldLayoutMk cId="931207393" sldId="2147483654"/>
              <ac:cxnSpMk id="10" creationId="{D450F0A2-7060-4E56-B50C-807F7C43E21B}"/>
            </ac:cxnSpMkLst>
          </pc:cxnChg>
          <pc:cxnChg chg="del">
            <ac:chgData name="Maco Dalibor" userId="c132eeae-e095-4a9c-8b19-b8f6a7427960" providerId="ADAL" clId="{52E1B783-C93F-465D-8DFF-1317C6336CAC}" dt="2018-07-16T13:15:23.049" v="3121" actId="478"/>
            <ac:cxnSpMkLst>
              <pc:docMk/>
              <pc:sldMasterMk cId="1448000698" sldId="2147483648"/>
              <pc:sldLayoutMk cId="931207393" sldId="2147483654"/>
              <ac:cxnSpMk id="11" creationId="{00B86D14-2562-4D2D-9972-7A96B4E39451}"/>
            </ac:cxnSpMkLst>
          </pc:cxnChg>
          <pc:cxnChg chg="del">
            <ac:chgData name="Maco Dalibor" userId="c132eeae-e095-4a9c-8b19-b8f6a7427960" providerId="ADAL" clId="{52E1B783-C93F-465D-8DFF-1317C6336CAC}" dt="2018-07-16T13:15:24.861" v="3122" actId="478"/>
            <ac:cxnSpMkLst>
              <pc:docMk/>
              <pc:sldMasterMk cId="1448000698" sldId="2147483648"/>
              <pc:sldLayoutMk cId="931207393" sldId="2147483654"/>
              <ac:cxnSpMk id="12" creationId="{D3A25C8A-B057-4637-8A25-166729C598B5}"/>
            </ac:cxnSpMkLst>
          </pc:cxnChg>
        </pc:sldLayoutChg>
        <pc:sldLayoutChg chg="setBg modAnim">
          <pc:chgData name="Maco Dalibor" userId="c132eeae-e095-4a9c-8b19-b8f6a7427960" providerId="ADAL" clId="{52E1B783-C93F-465D-8DFF-1317C6336CAC}" dt="2018-07-16T13:00:31.433" v="3090"/>
          <pc:sldLayoutMkLst>
            <pc:docMk/>
            <pc:sldMasterMk cId="1448000698" sldId="2147483648"/>
            <pc:sldLayoutMk cId="2890573398" sldId="2147483660"/>
          </pc:sldLayoutMkLst>
        </pc:sldLayoutChg>
        <pc:sldLayoutChg chg="delSp delAnim modAnim">
          <pc:chgData name="Maco Dalibor" userId="c132eeae-e095-4a9c-8b19-b8f6a7427960" providerId="ADAL" clId="{52E1B783-C93F-465D-8DFF-1317C6336CAC}" dt="2018-07-16T13:17:29.823" v="3128"/>
          <pc:sldLayoutMkLst>
            <pc:docMk/>
            <pc:sldMasterMk cId="1448000698" sldId="2147483648"/>
            <pc:sldLayoutMk cId="4088121794" sldId="2147483662"/>
          </pc:sldLayoutMkLst>
          <pc:spChg chg="del">
            <ac:chgData name="Maco Dalibor" userId="c132eeae-e095-4a9c-8b19-b8f6a7427960" providerId="ADAL" clId="{52E1B783-C93F-465D-8DFF-1317C6336CAC}" dt="2018-07-16T13:17:20.481" v="3125" actId="478"/>
            <ac:spMkLst>
              <pc:docMk/>
              <pc:sldMasterMk cId="1448000698" sldId="2147483648"/>
              <pc:sldLayoutMk cId="4088121794" sldId="2147483662"/>
              <ac:spMk id="7" creationId="{C6092E3C-59FF-4D21-9C96-30BDAA9A803A}"/>
            </ac:spMkLst>
          </pc:spChg>
          <pc:cxnChg chg="del">
            <ac:chgData name="Maco Dalibor" userId="c132eeae-e095-4a9c-8b19-b8f6a7427960" providerId="ADAL" clId="{52E1B783-C93F-465D-8DFF-1317C6336CAC}" dt="2018-07-16T13:17:17.102" v="3124" actId="478"/>
            <ac:cxnSpMkLst>
              <pc:docMk/>
              <pc:sldMasterMk cId="1448000698" sldId="2147483648"/>
              <pc:sldLayoutMk cId="4088121794" sldId="2147483662"/>
              <ac:cxnSpMk id="11" creationId="{301E255B-B265-4E24-BA14-A1D9402D5CAE}"/>
            </ac:cxnSpMkLst>
          </pc:cxnChg>
        </pc:sldLayoutChg>
        <pc:sldLayoutChg chg="delSp delAnim">
          <pc:chgData name="Maco Dalibor" userId="c132eeae-e095-4a9c-8b19-b8f6a7427960" providerId="ADAL" clId="{52E1B783-C93F-465D-8DFF-1317C6336CAC}" dt="2018-07-16T13:14:23.799" v="3119" actId="478"/>
          <pc:sldLayoutMkLst>
            <pc:docMk/>
            <pc:sldMasterMk cId="1448000698" sldId="2147483648"/>
            <pc:sldLayoutMk cId="2119955661" sldId="2147483674"/>
          </pc:sldLayoutMkLst>
          <pc:cxnChg chg="del">
            <ac:chgData name="Maco Dalibor" userId="c132eeae-e095-4a9c-8b19-b8f6a7427960" providerId="ADAL" clId="{52E1B783-C93F-465D-8DFF-1317C6336CAC}" dt="2018-07-16T13:14:21.482" v="3118" actId="478"/>
            <ac:cxnSpMkLst>
              <pc:docMk/>
              <pc:sldMasterMk cId="1448000698" sldId="2147483648"/>
              <pc:sldLayoutMk cId="2119955661" sldId="2147483674"/>
              <ac:cxnSpMk id="20" creationId="{09B67CC3-9EB9-4B48-AA58-4F36E154751C}"/>
            </ac:cxnSpMkLst>
          </pc:cxnChg>
          <pc:cxnChg chg="del">
            <ac:chgData name="Maco Dalibor" userId="c132eeae-e095-4a9c-8b19-b8f6a7427960" providerId="ADAL" clId="{52E1B783-C93F-465D-8DFF-1317C6336CAC}" dt="2018-07-16T13:14:23.799" v="3119" actId="478"/>
            <ac:cxnSpMkLst>
              <pc:docMk/>
              <pc:sldMasterMk cId="1448000698" sldId="2147483648"/>
              <pc:sldLayoutMk cId="2119955661" sldId="2147483674"/>
              <ac:cxnSpMk id="21" creationId="{6713C7F5-24A6-4EFF-A0EE-1638BD7E8163}"/>
            </ac:cxnSpMkLst>
          </pc:cxnChg>
        </pc:sldLayoutChg>
        <pc:sldLayoutChg chg="modAnim">
          <pc:chgData name="Maco Dalibor" userId="c132eeae-e095-4a9c-8b19-b8f6a7427960" providerId="ADAL" clId="{52E1B783-C93F-465D-8DFF-1317C6336CAC}" dt="2018-07-16T13:09:48.318" v="3110"/>
          <pc:sldLayoutMkLst>
            <pc:docMk/>
            <pc:sldMasterMk cId="1448000698" sldId="2147483648"/>
            <pc:sldLayoutMk cId="1252936632" sldId="2147483680"/>
          </pc:sldLayoutMkLst>
        </pc:sldLayoutChg>
      </pc:sldMasterChg>
    </pc:docChg>
  </pc:docChgLst>
  <pc:docChgLst>
    <pc:chgData name="Maco Dalibor" userId="c132eeae-e095-4a9c-8b19-b8f6a7427960" providerId="ADAL" clId="{1F9AAA30-635F-409F-83F4-FD7968FC9D40}"/>
    <pc:docChg chg="modSld">
      <pc:chgData name="Maco Dalibor" userId="c132eeae-e095-4a9c-8b19-b8f6a7427960" providerId="ADAL" clId="{1F9AAA30-635F-409F-83F4-FD7968FC9D40}" dt="2018-07-25T19:01:51.750" v="13" actId="20577"/>
      <pc:docMkLst>
        <pc:docMk/>
      </pc:docMkLst>
      <pc:sldChg chg="modSp">
        <pc:chgData name="Maco Dalibor" userId="c132eeae-e095-4a9c-8b19-b8f6a7427960" providerId="ADAL" clId="{1F9AAA30-635F-409F-83F4-FD7968FC9D40}" dt="2018-07-25T15:55:38.440" v="0" actId="6549"/>
        <pc:sldMkLst>
          <pc:docMk/>
          <pc:sldMk cId="1349014259" sldId="256"/>
        </pc:sldMkLst>
        <pc:spChg chg="mod">
          <ac:chgData name="Maco Dalibor" userId="c132eeae-e095-4a9c-8b19-b8f6a7427960" providerId="ADAL" clId="{1F9AAA30-635F-409F-83F4-FD7968FC9D40}" dt="2018-07-25T15:55:38.440" v="0" actId="6549"/>
          <ac:spMkLst>
            <pc:docMk/>
            <pc:sldMk cId="1349014259" sldId="256"/>
            <ac:spMk id="2" creationId="{3286EE27-415F-4868-82F6-D24E739653B4}"/>
          </ac:spMkLst>
        </pc:spChg>
      </pc:sldChg>
      <pc:sldChg chg="modSp">
        <pc:chgData name="Maco Dalibor" userId="c132eeae-e095-4a9c-8b19-b8f6a7427960" providerId="ADAL" clId="{1F9AAA30-635F-409F-83F4-FD7968FC9D40}" dt="2018-07-25T19:01:51.750" v="13" actId="20577"/>
        <pc:sldMkLst>
          <pc:docMk/>
          <pc:sldMk cId="3263680712" sldId="297"/>
        </pc:sldMkLst>
        <pc:spChg chg="mod">
          <ac:chgData name="Maco Dalibor" userId="c132eeae-e095-4a9c-8b19-b8f6a7427960" providerId="ADAL" clId="{1F9AAA30-635F-409F-83F4-FD7968FC9D40}" dt="2018-07-25T19:01:51.750" v="13" actId="20577"/>
          <ac:spMkLst>
            <pc:docMk/>
            <pc:sldMk cId="3263680712" sldId="297"/>
            <ac:spMk id="6" creationId="{D97579C5-098F-4A6C-96C0-845235968BE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C2E41A0-9173-4030-A000-661B00448D0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3972A59-5858-4D40-B014-06916C5F549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8144DA-167D-4FE3-8C33-2254479D665A}" type="datetimeFigureOut">
              <a:rPr lang="en-US" smtClean="0"/>
              <a:t>9/25/2018</a:t>
            </a:fld>
            <a:endParaRPr lang="en-US" dirty="0"/>
          </a:p>
        </p:txBody>
      </p:sp>
      <p:sp>
        <p:nvSpPr>
          <p:cNvPr id="4" name="Footer Placeholder 3">
            <a:extLst>
              <a:ext uri="{FF2B5EF4-FFF2-40B4-BE49-F238E27FC236}">
                <a16:creationId xmlns:a16="http://schemas.microsoft.com/office/drawing/2014/main" id="{81B9B9BE-94EB-4480-883C-C6A4923C39A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66EB2E1-4FB3-4CCD-B854-B8024D6BD2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773F4DF-0015-415D-92F8-3271FB57C847}" type="slidenum">
              <a:rPr lang="en-US" smtClean="0"/>
              <a:t>‹#›</a:t>
            </a:fld>
            <a:endParaRPr lang="en-US" dirty="0"/>
          </a:p>
        </p:txBody>
      </p:sp>
    </p:spTree>
    <p:extLst>
      <p:ext uri="{BB962C8B-B14F-4D97-AF65-F5344CB8AC3E}">
        <p14:creationId xmlns:p14="http://schemas.microsoft.com/office/powerpoint/2010/main" val="3479816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4A7CDF-B10B-42EC-B94B-32C6ACF0B2BB}" type="datetimeFigureOut">
              <a:rPr lang="en-US" smtClean="0"/>
              <a:t>9/25/2018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9E380C-C8C0-45D8-B332-88A967AC1F2E}" type="slidenum">
              <a:rPr lang="en-US" smtClean="0"/>
              <a:t>‹#›</a:t>
            </a:fld>
            <a:endParaRPr lang="en-US" dirty="0"/>
          </a:p>
        </p:txBody>
      </p:sp>
    </p:spTree>
    <p:extLst>
      <p:ext uri="{BB962C8B-B14F-4D97-AF65-F5344CB8AC3E}">
        <p14:creationId xmlns:p14="http://schemas.microsoft.com/office/powerpoint/2010/main" val="1941535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Úvod">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F87612F4-8B7D-411D-AE4A-A1498FF317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74" y="0"/>
            <a:ext cx="12188052" cy="6858000"/>
          </a:xfrm>
          <a:prstGeom prst="rect">
            <a:avLst/>
          </a:prstGeom>
        </p:spPr>
      </p:pic>
      <p:sp>
        <p:nvSpPr>
          <p:cNvPr id="9" name="Rectangle 8">
            <a:extLst>
              <a:ext uri="{FF2B5EF4-FFF2-40B4-BE49-F238E27FC236}">
                <a16:creationId xmlns:a16="http://schemas.microsoft.com/office/drawing/2014/main" id="{DBB947F0-A014-4C45-8020-098EFCA12D07}"/>
              </a:ext>
            </a:extLst>
          </p:cNvPr>
          <p:cNvSpPr/>
          <p:nvPr userDrawn="1"/>
        </p:nvSpPr>
        <p:spPr>
          <a:xfrm>
            <a:off x="0" y="4281055"/>
            <a:ext cx="12192000" cy="2576945"/>
          </a:xfrm>
          <a:prstGeom prst="rect">
            <a:avLst/>
          </a:prstGeom>
          <a:solidFill>
            <a:srgbClr val="263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4">
            <a:extLst>
              <a:ext uri="{FF2B5EF4-FFF2-40B4-BE49-F238E27FC236}">
                <a16:creationId xmlns:a16="http://schemas.microsoft.com/office/drawing/2014/main" id="{097B0A8A-0A79-48CA-8A66-E9FE0BC7D824}"/>
              </a:ext>
            </a:extLst>
          </p:cNvPr>
          <p:cNvSpPr>
            <a:spLocks noGrp="1"/>
          </p:cNvSpPr>
          <p:nvPr>
            <p:ph type="body" sz="quarter" idx="10" hasCustomPrompt="1"/>
          </p:nvPr>
        </p:nvSpPr>
        <p:spPr>
          <a:xfrm>
            <a:off x="7271658" y="4867110"/>
            <a:ext cx="4236082" cy="371462"/>
          </a:xfrm>
          <a:prstGeom prst="rect">
            <a:avLst/>
          </a:prstGeom>
        </p:spPr>
        <p:txBody>
          <a:bodyPr/>
          <a:lstStyle>
            <a:lvl1pPr marL="0" indent="0" algn="r">
              <a:buFontTx/>
              <a:buNone/>
              <a:defRPr sz="1800" b="1" baseline="0">
                <a:solidFill>
                  <a:schemeClr val="bg1"/>
                </a:solidFill>
              </a:defRPr>
            </a:lvl1pPr>
            <a:lvl2pPr marL="457200" indent="0" algn="r">
              <a:buFontTx/>
              <a:buNone/>
              <a:defRPr sz="1800">
                <a:solidFill>
                  <a:schemeClr val="bg1"/>
                </a:solidFill>
              </a:defRPr>
            </a:lvl2pPr>
            <a:lvl3pPr marL="914400" indent="0" algn="r">
              <a:buFontTx/>
              <a:buNone/>
              <a:defRPr sz="1800">
                <a:solidFill>
                  <a:schemeClr val="accent2"/>
                </a:solidFill>
              </a:defRPr>
            </a:lvl3pPr>
            <a:lvl4pPr marL="1371600" indent="0" algn="r">
              <a:buFontTx/>
              <a:buNone/>
              <a:defRPr>
                <a:solidFill>
                  <a:schemeClr val="bg1"/>
                </a:solidFill>
              </a:defRPr>
            </a:lvl4pPr>
            <a:lvl5pPr marL="1828800" indent="0" algn="r">
              <a:buFontTx/>
              <a:buNone/>
              <a:defRPr>
                <a:solidFill>
                  <a:schemeClr val="bg1"/>
                </a:solidFill>
              </a:defRPr>
            </a:lvl5pPr>
          </a:lstStyle>
          <a:p>
            <a:pPr lvl="0"/>
            <a:r>
              <a:rPr lang="en-US" noProof="0" dirty="0"/>
              <a:t>KLIKNUTÍM ZADAJTE NADPIS</a:t>
            </a:r>
            <a:endParaRPr lang="sk-SK" noProof="0" dirty="0"/>
          </a:p>
        </p:txBody>
      </p:sp>
      <p:cxnSp>
        <p:nvCxnSpPr>
          <p:cNvPr id="18" name="Straight Connector 17">
            <a:extLst>
              <a:ext uri="{FF2B5EF4-FFF2-40B4-BE49-F238E27FC236}">
                <a16:creationId xmlns:a16="http://schemas.microsoft.com/office/drawing/2014/main" id="{C7E99A4C-FCEF-4E85-8715-794E6A8FA65F}"/>
              </a:ext>
            </a:extLst>
          </p:cNvPr>
          <p:cNvCxnSpPr>
            <a:cxnSpLocks/>
          </p:cNvCxnSpPr>
          <p:nvPr userDrawn="1"/>
        </p:nvCxnSpPr>
        <p:spPr>
          <a:xfrm flipH="1">
            <a:off x="11142925" y="6197455"/>
            <a:ext cx="336665" cy="0"/>
          </a:xfrm>
          <a:prstGeom prst="line">
            <a:avLst/>
          </a:prstGeom>
          <a:ln w="38100">
            <a:solidFill>
              <a:srgbClr val="ED1C24"/>
            </a:solidFill>
          </a:ln>
        </p:spPr>
        <p:style>
          <a:lnRef idx="3">
            <a:schemeClr val="accent1"/>
          </a:lnRef>
          <a:fillRef idx="0">
            <a:schemeClr val="accent1"/>
          </a:fillRef>
          <a:effectRef idx="2">
            <a:schemeClr val="accent1"/>
          </a:effectRef>
          <a:fontRef idx="minor">
            <a:schemeClr val="tx1"/>
          </a:fontRef>
        </p:style>
      </p:cxnSp>
      <p:sp>
        <p:nvSpPr>
          <p:cNvPr id="3" name="Zástupný objekt pre text 2">
            <a:extLst>
              <a:ext uri="{FF2B5EF4-FFF2-40B4-BE49-F238E27FC236}">
                <a16:creationId xmlns:a16="http://schemas.microsoft.com/office/drawing/2014/main" id="{B3D12332-F85E-4520-B632-6C21BE4DBAAE}"/>
              </a:ext>
            </a:extLst>
          </p:cNvPr>
          <p:cNvSpPr>
            <a:spLocks noGrp="1"/>
          </p:cNvSpPr>
          <p:nvPr>
            <p:ph type="body" sz="quarter" idx="11" hasCustomPrompt="1"/>
          </p:nvPr>
        </p:nvSpPr>
        <p:spPr>
          <a:xfrm>
            <a:off x="7272338" y="5252001"/>
            <a:ext cx="4235450" cy="371475"/>
          </a:xfrm>
          <a:prstGeom prst="rect">
            <a:avLst/>
          </a:prstGeom>
        </p:spPr>
        <p:txBody>
          <a:bodyPr/>
          <a:lstStyle>
            <a:lvl1pPr marL="0" indent="0" algn="r">
              <a:buNone/>
              <a:defRPr sz="1800">
                <a:solidFill>
                  <a:schemeClr val="bg1"/>
                </a:solidFill>
              </a:defRPr>
            </a:lvl1pPr>
            <a:lvl2pPr marL="457200" indent="0" algn="r">
              <a:buNone/>
              <a:defRPr sz="1800">
                <a:solidFill>
                  <a:schemeClr val="bg1"/>
                </a:solidFill>
              </a:defRPr>
            </a:lvl2pPr>
            <a:lvl3pPr marL="914400" indent="0" algn="r">
              <a:buNone/>
              <a:defRPr sz="1800">
                <a:solidFill>
                  <a:schemeClr val="bg1"/>
                </a:solidFill>
              </a:defRPr>
            </a:lvl3pPr>
            <a:lvl4pPr marL="1371600" indent="0" algn="r">
              <a:buNone/>
              <a:defRPr sz="1800">
                <a:solidFill>
                  <a:schemeClr val="bg1"/>
                </a:solidFill>
              </a:defRPr>
            </a:lvl4pPr>
            <a:lvl5pPr marL="1828800" indent="0" algn="r">
              <a:buNone/>
              <a:defRPr sz="1800">
                <a:solidFill>
                  <a:schemeClr val="bg1"/>
                </a:solidFill>
              </a:defRPr>
            </a:lvl5pPr>
          </a:lstStyle>
          <a:p>
            <a:pPr lvl="0"/>
            <a:r>
              <a:rPr lang="sk-SK" noProof="0" dirty="0"/>
              <a:t>KLIKNUTÍM ZADAJTE PODNADPIS</a:t>
            </a:r>
          </a:p>
        </p:txBody>
      </p:sp>
      <p:sp>
        <p:nvSpPr>
          <p:cNvPr id="5" name="Zástupný objekt pre text 4">
            <a:extLst>
              <a:ext uri="{FF2B5EF4-FFF2-40B4-BE49-F238E27FC236}">
                <a16:creationId xmlns:a16="http://schemas.microsoft.com/office/drawing/2014/main" id="{DF8CB4DE-FBA8-4552-9E28-26D0E6836840}"/>
              </a:ext>
            </a:extLst>
          </p:cNvPr>
          <p:cNvSpPr>
            <a:spLocks noGrp="1"/>
          </p:cNvSpPr>
          <p:nvPr>
            <p:ph type="body" sz="quarter" idx="12" hasCustomPrompt="1"/>
          </p:nvPr>
        </p:nvSpPr>
        <p:spPr>
          <a:xfrm>
            <a:off x="7272338" y="5630537"/>
            <a:ext cx="4235450" cy="371475"/>
          </a:xfrm>
          <a:prstGeom prst="rect">
            <a:avLst/>
          </a:prstGeom>
          <a:noFill/>
        </p:spPr>
        <p:txBody>
          <a:bodyPr/>
          <a:lstStyle>
            <a:lvl1pPr marL="0" indent="0" algn="r">
              <a:buNone/>
              <a:defRPr sz="1800">
                <a:solidFill>
                  <a:schemeClr val="accent3"/>
                </a:solidFill>
              </a:defRPr>
            </a:lvl1pPr>
            <a:lvl2pPr marL="457200" indent="0" algn="r">
              <a:buNone/>
              <a:defRPr sz="1800">
                <a:solidFill>
                  <a:schemeClr val="accent2"/>
                </a:solidFill>
              </a:defRPr>
            </a:lvl2pPr>
            <a:lvl3pPr marL="914400" indent="0" algn="r">
              <a:buNone/>
              <a:defRPr sz="1800">
                <a:solidFill>
                  <a:schemeClr val="accent2"/>
                </a:solidFill>
              </a:defRPr>
            </a:lvl3pPr>
            <a:lvl4pPr marL="1371600" indent="0" algn="r">
              <a:buNone/>
              <a:defRPr sz="1800">
                <a:solidFill>
                  <a:schemeClr val="accent2"/>
                </a:solidFill>
              </a:defRPr>
            </a:lvl4pPr>
            <a:lvl5pPr marL="1828800" indent="0" algn="r">
              <a:buNone/>
              <a:defRPr sz="1800">
                <a:solidFill>
                  <a:schemeClr val="accent2"/>
                </a:solidFill>
              </a:defRPr>
            </a:lvl5pPr>
          </a:lstStyle>
          <a:p>
            <a:pPr lvl="0"/>
            <a:r>
              <a:rPr lang="en-US" dirty="0" err="1"/>
              <a:t>Kliknutím</a:t>
            </a:r>
            <a:r>
              <a:rPr lang="en-US" dirty="0"/>
              <a:t> </a:t>
            </a:r>
            <a:r>
              <a:rPr lang="en-US" dirty="0" err="1"/>
              <a:t>zadajte</a:t>
            </a:r>
            <a:r>
              <a:rPr lang="en-US" dirty="0"/>
              <a:t> text</a:t>
            </a:r>
            <a:endParaRPr lang="sk-SK" dirty="0"/>
          </a:p>
        </p:txBody>
      </p:sp>
      <p:pic>
        <p:nvPicPr>
          <p:cNvPr id="4" name="Obrázok 3">
            <a:extLst>
              <a:ext uri="{FF2B5EF4-FFF2-40B4-BE49-F238E27FC236}">
                <a16:creationId xmlns:a16="http://schemas.microsoft.com/office/drawing/2014/main" id="{06B89D08-FA7F-428E-9FD6-818754870F6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0462" y="4938778"/>
            <a:ext cx="3284958" cy="596405"/>
          </a:xfrm>
          <a:prstGeom prst="rect">
            <a:avLst/>
          </a:prstGeom>
        </p:spPr>
      </p:pic>
    </p:spTree>
    <p:extLst>
      <p:ext uri="{BB962C8B-B14F-4D97-AF65-F5344CB8AC3E}">
        <p14:creationId xmlns:p14="http://schemas.microsoft.com/office/powerpoint/2010/main" val="2261907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 calcmode="lin" valueType="num">
                                      <p:cBhvr additive="base">
                                        <p:cTn id="11" dur="10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2" dur="1000" fill="hold"/>
                                        <p:tgtEl>
                                          <p:spTgt spid="15">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6" dur="1000" fill="hold"/>
                                        <p:tgtEl>
                                          <p:spTgt spid="3">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10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1000" fill="hold"/>
                        <p:tgtEl>
                          <p:spTgt spid="15"/>
                        </p:tgtEl>
                        <p:attrNameLst>
                          <p:attrName>ppt_x</p:attrName>
                        </p:attrNameLst>
                      </p:cBhvr>
                      <p:tavLst>
                        <p:tav tm="0">
                          <p:val>
                            <p:strVal val="1+#ppt_w/2"/>
                          </p:val>
                        </p:tav>
                        <p:tav tm="100000">
                          <p:val>
                            <p:strVal val="#ppt_x"/>
                          </p:val>
                        </p:tav>
                      </p:tavLst>
                    </p:anim>
                    <p:anim calcmode="lin" valueType="num">
                      <p:cBhvr additive="base">
                        <p:cTn dur="1000" fill="hold"/>
                        <p:tgtEl>
                          <p:spTgt spid="15"/>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1000" fill="hold"/>
                        <p:tgtEl>
                          <p:spTgt spid="15"/>
                        </p:tgtEl>
                        <p:attrNameLst>
                          <p:attrName>ppt_x</p:attrName>
                        </p:attrNameLst>
                      </p:cBhvr>
                      <p:tavLst>
                        <p:tav tm="0">
                          <p:val>
                            <p:strVal val="1+#ppt_w/2"/>
                          </p:val>
                        </p:tav>
                        <p:tav tm="100000">
                          <p:val>
                            <p:strVal val="#ppt_x"/>
                          </p:val>
                        </p:tav>
                      </p:tavLst>
                    </p:anim>
                    <p:anim calcmode="lin" valueType="num">
                      <p:cBhvr additive="base">
                        <p:cTn dur="1000" fill="hold"/>
                        <p:tgtEl>
                          <p:spTgt spid="15"/>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1000" fill="hold"/>
                        <p:tgtEl>
                          <p:spTgt spid="15"/>
                        </p:tgtEl>
                        <p:attrNameLst>
                          <p:attrName>ppt_x</p:attrName>
                        </p:attrNameLst>
                      </p:cBhvr>
                      <p:tavLst>
                        <p:tav tm="0">
                          <p:val>
                            <p:strVal val="1+#ppt_w/2"/>
                          </p:val>
                        </p:tav>
                        <p:tav tm="100000">
                          <p:val>
                            <p:strVal val="#ppt_x"/>
                          </p:val>
                        </p:tav>
                      </p:tavLst>
                    </p:anim>
                    <p:anim calcmode="lin" valueType="num">
                      <p:cBhvr additive="base">
                        <p:cTn dur="1000" fill="hold"/>
                        <p:tgtEl>
                          <p:spTgt spid="15"/>
                        </p:tgtEl>
                        <p:attrNameLst>
                          <p:attrName>ppt_y</p:attrName>
                        </p:attrNameLst>
                      </p:cBhvr>
                      <p:tavLst>
                        <p:tav tm="0">
                          <p:val>
                            <p:strVal val="#ppt_y"/>
                          </p:val>
                        </p:tav>
                        <p:tav tm="100000">
                          <p:val>
                            <p:strVal val="#ppt_y"/>
                          </p:val>
                        </p:tav>
                      </p:tavLst>
                    </p:anim>
                  </p:childTnLst>
                </p:cTn>
              </p:par>
            </p:tnLst>
          </p:tmpl>
        </p:tmplLst>
      </p:bldP>
      <p:bldP spid="3" grpId="0" build="p">
        <p:tmplLst>
          <p:tmpl lvl="1">
            <p:tnLst>
              <p:par>
                <p:cT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1+#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Lst>
      </p:bldP>
      <p:bldP spid="5" grpId="0" build="p">
        <p:tmplLst>
          <p:tmpl lvl="1">
            <p:tnLst>
              <p:par>
                <p:cTn presetID="2" presetClass="entr" presetSubtype="2"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1000" fill="hold"/>
                        <p:tgtEl>
                          <p:spTgt spid="5"/>
                        </p:tgtEl>
                        <p:attrNameLst>
                          <p:attrName>ppt_x</p:attrName>
                        </p:attrNameLst>
                      </p:cBhvr>
                      <p:tavLst>
                        <p:tav tm="0">
                          <p:val>
                            <p:strVal val="1+#ppt_w/2"/>
                          </p:val>
                        </p:tav>
                        <p:tav tm="100000">
                          <p:val>
                            <p:strVal val="#ppt_x"/>
                          </p:val>
                        </p:tav>
                      </p:tavLst>
                    </p:anim>
                    <p:anim calcmode="lin" valueType="num">
                      <p:cBhvr additive="base">
                        <p:cTn dur="1000" fill="hold"/>
                        <p:tgtEl>
                          <p:spTgt spid="5"/>
                        </p:tgtEl>
                        <p:attrNameLst>
                          <p:attrName>ppt_y</p:attrName>
                        </p:attrNameLst>
                      </p:cBhvr>
                      <p:tavLst>
                        <p:tav tm="0">
                          <p:val>
                            <p:strVal val="#ppt_y"/>
                          </p:val>
                        </p:tav>
                        <p:tav tm="100000">
                          <p:val>
                            <p:strVal val="#ppt_y"/>
                          </p:val>
                        </p:tav>
                      </p:tavLst>
                    </p:anim>
                  </p:childTnLst>
                </p:cTn>
              </p:par>
            </p:tnLst>
          </p:tmpl>
        </p:tmplLst>
      </p:bldP>
    </p:bldLst>
  </p:timing>
  <p:extLst mod="1">
    <p:ext uri="{DCECCB84-F9BA-43D5-87BE-67443E8EF086}">
      <p15:sldGuideLst xmlns:p15="http://schemas.microsoft.com/office/powerpoint/2012/main">
        <p15:guide id="1" orient="horz" pos="2160" userDrawn="1">
          <p15:clr>
            <a:srgbClr val="FBAE40"/>
          </p15:clr>
        </p15:guide>
        <p15:guide id="2" pos="3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Prava strana trikolora">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5925BD1-84E4-4FA3-83C6-75912B2F35EC}"/>
              </a:ext>
            </a:extLst>
          </p:cNvPr>
          <p:cNvSpPr/>
          <p:nvPr userDrawn="1"/>
        </p:nvSpPr>
        <p:spPr>
          <a:xfrm>
            <a:off x="7977047" y="0"/>
            <a:ext cx="2596741"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a:extLst>
              <a:ext uri="{FF2B5EF4-FFF2-40B4-BE49-F238E27FC236}">
                <a16:creationId xmlns:a16="http://schemas.microsoft.com/office/drawing/2014/main" id="{17D8F666-23C4-41AB-ACCA-826283D6D8D7}"/>
              </a:ext>
            </a:extLst>
          </p:cNvPr>
          <p:cNvSpPr>
            <a:spLocks noGrp="1"/>
          </p:cNvSpPr>
          <p:nvPr>
            <p:ph type="title"/>
          </p:nvPr>
        </p:nvSpPr>
        <p:spPr>
          <a:xfrm>
            <a:off x="1618212" y="1473338"/>
            <a:ext cx="3854555" cy="1711176"/>
          </a:xfrm>
          <a:prstGeom prst="rect">
            <a:avLst/>
          </a:prstGeom>
        </p:spPr>
        <p:txBody>
          <a:bodyPr/>
          <a:lstStyle>
            <a:lvl1pPr algn="l">
              <a:defRPr sz="3600"/>
            </a:lvl1pPr>
          </a:lstStyle>
          <a:p>
            <a:endParaRPr lang="sk-SK" noProof="0" dirty="0"/>
          </a:p>
        </p:txBody>
      </p:sp>
      <p:sp>
        <p:nvSpPr>
          <p:cNvPr id="7" name="Picture Placeholder 14">
            <a:extLst>
              <a:ext uri="{FF2B5EF4-FFF2-40B4-BE49-F238E27FC236}">
                <a16:creationId xmlns:a16="http://schemas.microsoft.com/office/drawing/2014/main" id="{C11328E8-A26B-411A-A28C-98010215E840}"/>
              </a:ext>
            </a:extLst>
          </p:cNvPr>
          <p:cNvSpPr>
            <a:spLocks noGrp="1"/>
          </p:cNvSpPr>
          <p:nvPr>
            <p:ph type="pic" sz="quarter" idx="13" hasCustomPrompt="1"/>
          </p:nvPr>
        </p:nvSpPr>
        <p:spPr>
          <a:xfrm>
            <a:off x="6057900" y="2279468"/>
            <a:ext cx="1866893" cy="2299064"/>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Roboto Regular" charset="0"/>
              </a:defRPr>
            </a:lvl1pPr>
          </a:lstStyle>
          <a:p>
            <a:r>
              <a:rPr lang="en-US" dirty="0"/>
              <a:t>Insert Image</a:t>
            </a:r>
          </a:p>
        </p:txBody>
      </p:sp>
      <p:sp>
        <p:nvSpPr>
          <p:cNvPr id="8" name="Picture Placeholder 14">
            <a:extLst>
              <a:ext uri="{FF2B5EF4-FFF2-40B4-BE49-F238E27FC236}">
                <a16:creationId xmlns:a16="http://schemas.microsoft.com/office/drawing/2014/main" id="{C3A56B8E-5B76-4468-AB72-25C16C150D74}"/>
              </a:ext>
            </a:extLst>
          </p:cNvPr>
          <p:cNvSpPr>
            <a:spLocks noGrp="1"/>
          </p:cNvSpPr>
          <p:nvPr>
            <p:ph type="pic" sz="quarter" idx="14" hasCustomPrompt="1"/>
          </p:nvPr>
        </p:nvSpPr>
        <p:spPr>
          <a:xfrm>
            <a:off x="6057899" y="-19596"/>
            <a:ext cx="1866893" cy="2299064"/>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Roboto Regular" charset="0"/>
              </a:defRPr>
            </a:lvl1pPr>
          </a:lstStyle>
          <a:p>
            <a:r>
              <a:rPr lang="en-US" dirty="0"/>
              <a:t>Insert Image</a:t>
            </a:r>
          </a:p>
        </p:txBody>
      </p:sp>
      <p:sp>
        <p:nvSpPr>
          <p:cNvPr id="9" name="Picture Placeholder 14">
            <a:extLst>
              <a:ext uri="{FF2B5EF4-FFF2-40B4-BE49-F238E27FC236}">
                <a16:creationId xmlns:a16="http://schemas.microsoft.com/office/drawing/2014/main" id="{7FD92021-915E-43C6-BAFE-01932EA10DCB}"/>
              </a:ext>
            </a:extLst>
          </p:cNvPr>
          <p:cNvSpPr>
            <a:spLocks noGrp="1"/>
          </p:cNvSpPr>
          <p:nvPr>
            <p:ph type="pic" sz="quarter" idx="15" hasCustomPrompt="1"/>
          </p:nvPr>
        </p:nvSpPr>
        <p:spPr>
          <a:xfrm>
            <a:off x="6057898" y="4578532"/>
            <a:ext cx="1866894" cy="2299064"/>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Roboto Regular" charset="0"/>
              </a:defRPr>
            </a:lvl1pPr>
          </a:lstStyle>
          <a:p>
            <a:r>
              <a:rPr lang="en-US" dirty="0"/>
              <a:t>Insert Image</a:t>
            </a:r>
          </a:p>
        </p:txBody>
      </p:sp>
      <p:cxnSp>
        <p:nvCxnSpPr>
          <p:cNvPr id="11" name="Straight Connector 10">
            <a:extLst>
              <a:ext uri="{FF2B5EF4-FFF2-40B4-BE49-F238E27FC236}">
                <a16:creationId xmlns:a16="http://schemas.microsoft.com/office/drawing/2014/main" id="{1F18C946-DEED-4E26-88D5-97C2940484CF}"/>
              </a:ext>
            </a:extLst>
          </p:cNvPr>
          <p:cNvCxnSpPr>
            <a:cxnSpLocks/>
          </p:cNvCxnSpPr>
          <p:nvPr userDrawn="1"/>
        </p:nvCxnSpPr>
        <p:spPr>
          <a:xfrm flipV="1">
            <a:off x="7950922" y="-19595"/>
            <a:ext cx="0" cy="2299063"/>
          </a:xfrm>
          <a:prstGeom prst="line">
            <a:avLst/>
          </a:prstGeom>
          <a:ln w="57150">
            <a:solidFill>
              <a:srgbClr val="D1D3D4"/>
            </a:solidFill>
          </a:ln>
        </p:spPr>
        <p:style>
          <a:lnRef idx="3">
            <a:schemeClr val="accent1"/>
          </a:lnRef>
          <a:fillRef idx="0">
            <a:schemeClr val="accent1"/>
          </a:fillRef>
          <a:effectRef idx="2">
            <a:schemeClr val="accent1"/>
          </a:effectRef>
          <a:fontRef idx="minor">
            <a:schemeClr val="tx1"/>
          </a:fontRef>
        </p:style>
      </p:cxnSp>
      <p:cxnSp>
        <p:nvCxnSpPr>
          <p:cNvPr id="12" name="Straight Connector 11">
            <a:extLst>
              <a:ext uri="{FF2B5EF4-FFF2-40B4-BE49-F238E27FC236}">
                <a16:creationId xmlns:a16="http://schemas.microsoft.com/office/drawing/2014/main" id="{66625FB7-0D61-480B-8CE0-EB07547FE627}"/>
              </a:ext>
            </a:extLst>
          </p:cNvPr>
          <p:cNvCxnSpPr>
            <a:cxnSpLocks/>
          </p:cNvCxnSpPr>
          <p:nvPr userDrawn="1"/>
        </p:nvCxnSpPr>
        <p:spPr>
          <a:xfrm flipV="1">
            <a:off x="7950922" y="2279469"/>
            <a:ext cx="0" cy="2299063"/>
          </a:xfrm>
          <a:prstGeom prst="line">
            <a:avLst/>
          </a:prstGeom>
          <a:ln w="57150">
            <a:solidFill>
              <a:srgbClr val="0055A1"/>
            </a:solidFill>
          </a:ln>
        </p:spPr>
        <p:style>
          <a:lnRef idx="3">
            <a:schemeClr val="accent1"/>
          </a:lnRef>
          <a:fillRef idx="0">
            <a:schemeClr val="accent1"/>
          </a:fillRef>
          <a:effectRef idx="2">
            <a:schemeClr val="accent1"/>
          </a:effectRef>
          <a:fontRef idx="minor">
            <a:schemeClr val="tx1"/>
          </a:fontRef>
        </p:style>
      </p:cxnSp>
      <p:cxnSp>
        <p:nvCxnSpPr>
          <p:cNvPr id="13" name="Straight Connector 12">
            <a:extLst>
              <a:ext uri="{FF2B5EF4-FFF2-40B4-BE49-F238E27FC236}">
                <a16:creationId xmlns:a16="http://schemas.microsoft.com/office/drawing/2014/main" id="{7CB3AE43-BE78-48D4-BDDE-4FFFFFD0239A}"/>
              </a:ext>
            </a:extLst>
          </p:cNvPr>
          <p:cNvCxnSpPr>
            <a:cxnSpLocks/>
          </p:cNvCxnSpPr>
          <p:nvPr userDrawn="1"/>
        </p:nvCxnSpPr>
        <p:spPr>
          <a:xfrm flipV="1">
            <a:off x="7950922" y="4578533"/>
            <a:ext cx="0" cy="2299063"/>
          </a:xfrm>
          <a:prstGeom prst="line">
            <a:avLst/>
          </a:prstGeom>
          <a:ln w="57150">
            <a:solidFill>
              <a:srgbClr val="ED1C24"/>
            </a:solidFill>
          </a:ln>
        </p:spPr>
        <p:style>
          <a:lnRef idx="3">
            <a:schemeClr val="accent1"/>
          </a:lnRef>
          <a:fillRef idx="0">
            <a:schemeClr val="accent1"/>
          </a:fillRef>
          <a:effectRef idx="2">
            <a:schemeClr val="accent1"/>
          </a:effectRef>
          <a:fontRef idx="minor">
            <a:schemeClr val="tx1"/>
          </a:fontRef>
        </p:style>
      </p:cxnSp>
      <p:sp>
        <p:nvSpPr>
          <p:cNvPr id="3" name="Text Placeholder 2">
            <a:extLst>
              <a:ext uri="{FF2B5EF4-FFF2-40B4-BE49-F238E27FC236}">
                <a16:creationId xmlns:a16="http://schemas.microsoft.com/office/drawing/2014/main" id="{CD4E20AA-557E-4E4C-85A1-D906555287B4}"/>
              </a:ext>
            </a:extLst>
          </p:cNvPr>
          <p:cNvSpPr>
            <a:spLocks noGrp="1"/>
          </p:cNvSpPr>
          <p:nvPr>
            <p:ph type="body" sz="quarter" idx="19"/>
          </p:nvPr>
        </p:nvSpPr>
        <p:spPr>
          <a:xfrm>
            <a:off x="8410575" y="361597"/>
            <a:ext cx="1973263" cy="667771"/>
          </a:xfrm>
          <a:prstGeom prst="rect">
            <a:avLst/>
          </a:prstGeom>
        </p:spPr>
        <p:txBody>
          <a:bodyPr/>
          <a:lstStyle>
            <a:lvl1pPr marL="0" indent="0">
              <a:buFontTx/>
              <a:buNone/>
              <a:defRPr sz="2000">
                <a:solidFill>
                  <a:srgbClr val="263C80"/>
                </a:solidFill>
              </a:defRPr>
            </a:lvl1pPr>
          </a:lstStyle>
          <a:p>
            <a:pPr lvl="0"/>
            <a:endParaRPr lang="sk-SK" dirty="0"/>
          </a:p>
        </p:txBody>
      </p:sp>
      <p:sp>
        <p:nvSpPr>
          <p:cNvPr id="5" name="Text Placeholder 4">
            <a:extLst>
              <a:ext uri="{FF2B5EF4-FFF2-40B4-BE49-F238E27FC236}">
                <a16:creationId xmlns:a16="http://schemas.microsoft.com/office/drawing/2014/main" id="{E69A8DCB-657D-4C95-9923-B513BD3CA7B2}"/>
              </a:ext>
            </a:extLst>
          </p:cNvPr>
          <p:cNvSpPr>
            <a:spLocks noGrp="1"/>
          </p:cNvSpPr>
          <p:nvPr>
            <p:ph type="body" sz="quarter" idx="20"/>
          </p:nvPr>
        </p:nvSpPr>
        <p:spPr>
          <a:xfrm>
            <a:off x="8410575" y="1036695"/>
            <a:ext cx="1960563" cy="1142755"/>
          </a:xfrm>
          <a:prstGeom prst="rect">
            <a:avLst/>
          </a:prstGeom>
        </p:spPr>
        <p:txBody>
          <a:bodyPr/>
          <a:lstStyle>
            <a:lvl1pPr marL="0" indent="0">
              <a:buNone/>
              <a:defRPr sz="1400">
                <a:solidFill>
                  <a:srgbClr val="263C80"/>
                </a:solidFill>
              </a:defRPr>
            </a:lvl1pPr>
          </a:lstStyle>
          <a:p>
            <a:pPr lvl="0"/>
            <a:endParaRPr lang="sk-SK" dirty="0"/>
          </a:p>
        </p:txBody>
      </p:sp>
      <p:sp>
        <p:nvSpPr>
          <p:cNvPr id="19" name="Text Placeholder 2">
            <a:extLst>
              <a:ext uri="{FF2B5EF4-FFF2-40B4-BE49-F238E27FC236}">
                <a16:creationId xmlns:a16="http://schemas.microsoft.com/office/drawing/2014/main" id="{215F6339-9446-4B52-8523-FAE757FE8F6D}"/>
              </a:ext>
            </a:extLst>
          </p:cNvPr>
          <p:cNvSpPr>
            <a:spLocks noGrp="1"/>
          </p:cNvSpPr>
          <p:nvPr>
            <p:ph type="body" sz="quarter" idx="21"/>
          </p:nvPr>
        </p:nvSpPr>
        <p:spPr>
          <a:xfrm>
            <a:off x="8410574" y="2641906"/>
            <a:ext cx="1973263" cy="667771"/>
          </a:xfrm>
          <a:prstGeom prst="rect">
            <a:avLst/>
          </a:prstGeom>
        </p:spPr>
        <p:txBody>
          <a:bodyPr/>
          <a:lstStyle>
            <a:lvl1pPr marL="0" indent="0">
              <a:buFontTx/>
              <a:buNone/>
              <a:defRPr sz="2000">
                <a:solidFill>
                  <a:srgbClr val="263C80"/>
                </a:solidFill>
              </a:defRPr>
            </a:lvl1pPr>
          </a:lstStyle>
          <a:p>
            <a:pPr lvl="0"/>
            <a:endParaRPr lang="sk-SK" dirty="0"/>
          </a:p>
        </p:txBody>
      </p:sp>
      <p:sp>
        <p:nvSpPr>
          <p:cNvPr id="21" name="Text Placeholder 4">
            <a:extLst>
              <a:ext uri="{FF2B5EF4-FFF2-40B4-BE49-F238E27FC236}">
                <a16:creationId xmlns:a16="http://schemas.microsoft.com/office/drawing/2014/main" id="{57C574C1-F373-4D92-8E92-EC454DD04E4D}"/>
              </a:ext>
            </a:extLst>
          </p:cNvPr>
          <p:cNvSpPr>
            <a:spLocks noGrp="1"/>
          </p:cNvSpPr>
          <p:nvPr>
            <p:ph type="body" sz="quarter" idx="22"/>
          </p:nvPr>
        </p:nvSpPr>
        <p:spPr>
          <a:xfrm>
            <a:off x="8410574" y="3324330"/>
            <a:ext cx="1960563" cy="114275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rgbClr val="263C80"/>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sk-SK" dirty="0"/>
          </a:p>
        </p:txBody>
      </p:sp>
      <p:sp>
        <p:nvSpPr>
          <p:cNvPr id="24" name="Text Placeholder 2">
            <a:extLst>
              <a:ext uri="{FF2B5EF4-FFF2-40B4-BE49-F238E27FC236}">
                <a16:creationId xmlns:a16="http://schemas.microsoft.com/office/drawing/2014/main" id="{D0D3CDD1-25FA-45BB-AFFB-7259E7E6D257}"/>
              </a:ext>
            </a:extLst>
          </p:cNvPr>
          <p:cNvSpPr>
            <a:spLocks noGrp="1"/>
          </p:cNvSpPr>
          <p:nvPr>
            <p:ph type="body" sz="quarter" idx="23"/>
          </p:nvPr>
        </p:nvSpPr>
        <p:spPr>
          <a:xfrm>
            <a:off x="8397874" y="4836773"/>
            <a:ext cx="1973263" cy="667771"/>
          </a:xfrm>
          <a:prstGeom prst="rect">
            <a:avLst/>
          </a:prstGeom>
        </p:spPr>
        <p:txBody>
          <a:bodyPr/>
          <a:lstStyle>
            <a:lvl1pPr marL="0" indent="0">
              <a:buFontTx/>
              <a:buNone/>
              <a:defRPr sz="2000">
                <a:solidFill>
                  <a:srgbClr val="263C80"/>
                </a:solidFill>
              </a:defRPr>
            </a:lvl1pPr>
          </a:lstStyle>
          <a:p>
            <a:pPr lvl="0"/>
            <a:endParaRPr lang="sk-SK" dirty="0"/>
          </a:p>
        </p:txBody>
      </p:sp>
      <p:sp>
        <p:nvSpPr>
          <p:cNvPr id="25" name="Text Placeholder 4">
            <a:extLst>
              <a:ext uri="{FF2B5EF4-FFF2-40B4-BE49-F238E27FC236}">
                <a16:creationId xmlns:a16="http://schemas.microsoft.com/office/drawing/2014/main" id="{A7C349C1-724E-4B6E-892A-FE99BDF82A17}"/>
              </a:ext>
            </a:extLst>
          </p:cNvPr>
          <p:cNvSpPr>
            <a:spLocks noGrp="1"/>
          </p:cNvSpPr>
          <p:nvPr>
            <p:ph type="body" sz="quarter" idx="24"/>
          </p:nvPr>
        </p:nvSpPr>
        <p:spPr>
          <a:xfrm>
            <a:off x="8397874" y="5524838"/>
            <a:ext cx="1960563" cy="114275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rgbClr val="263C80"/>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sk-SK" dirty="0"/>
          </a:p>
        </p:txBody>
      </p:sp>
      <p:sp>
        <p:nvSpPr>
          <p:cNvPr id="18" name="Text Placeholder 3">
            <a:extLst>
              <a:ext uri="{FF2B5EF4-FFF2-40B4-BE49-F238E27FC236}">
                <a16:creationId xmlns:a16="http://schemas.microsoft.com/office/drawing/2014/main" id="{0DDE2435-97D9-4E90-A8A7-23E76619A1E5}"/>
              </a:ext>
            </a:extLst>
          </p:cNvPr>
          <p:cNvSpPr>
            <a:spLocks noGrp="1"/>
          </p:cNvSpPr>
          <p:nvPr>
            <p:ph type="body" sz="quarter" idx="25" hasCustomPrompt="1"/>
          </p:nvPr>
        </p:nvSpPr>
        <p:spPr>
          <a:xfrm>
            <a:off x="1618212" y="3426436"/>
            <a:ext cx="3854555" cy="1958222"/>
          </a:xfrm>
          <a:prstGeom prst="rect">
            <a:avLst/>
          </a:prstGeom>
        </p:spPr>
        <p:txBody>
          <a:bodyPr/>
          <a:lstStyle>
            <a:lvl1pPr marL="0" indent="0">
              <a:lnSpc>
                <a:spcPct val="150000"/>
              </a:lnSpc>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r>
              <a:rPr lang="sk-SK" noProof="0" dirty="0" err="1"/>
              <a:t>Maecenas</a:t>
            </a:r>
            <a:r>
              <a:rPr lang="sk-SK" noProof="0" dirty="0"/>
              <a:t> </a:t>
            </a:r>
            <a:r>
              <a:rPr lang="sk-SK" noProof="0" dirty="0" err="1"/>
              <a:t>porttitor</a:t>
            </a:r>
            <a:r>
              <a:rPr lang="sk-SK" noProof="0" dirty="0"/>
              <a:t> </a:t>
            </a:r>
            <a:r>
              <a:rPr lang="sk-SK" noProof="0" dirty="0" err="1"/>
              <a:t>congue</a:t>
            </a:r>
            <a:r>
              <a:rPr lang="sk-SK" noProof="0" dirty="0"/>
              <a:t> </a:t>
            </a:r>
            <a:r>
              <a:rPr lang="sk-SK" noProof="0" dirty="0" err="1"/>
              <a:t>massa</a:t>
            </a:r>
            <a:r>
              <a:rPr lang="sk-SK" noProof="0" dirty="0"/>
              <a:t>. </a:t>
            </a:r>
            <a:r>
              <a:rPr lang="sk-SK" noProof="0" dirty="0" err="1"/>
              <a:t>Fusce</a:t>
            </a:r>
            <a:r>
              <a:rPr lang="sk-SK" noProof="0" dirty="0"/>
              <a:t> </a:t>
            </a:r>
            <a:r>
              <a:rPr lang="sk-SK" noProof="0" dirty="0" err="1"/>
              <a:t>posuere</a:t>
            </a:r>
            <a:r>
              <a:rPr lang="sk-SK" noProof="0" dirty="0"/>
              <a:t>, </a:t>
            </a:r>
            <a:r>
              <a:rPr lang="sk-SK" noProof="0" dirty="0" err="1"/>
              <a:t>magna</a:t>
            </a:r>
            <a:r>
              <a:rPr lang="sk-SK" noProof="0" dirty="0"/>
              <a:t> sed </a:t>
            </a:r>
            <a:r>
              <a:rPr lang="sk-SK" noProof="0" dirty="0" err="1"/>
              <a:t>pulvinar</a:t>
            </a:r>
            <a:r>
              <a:rPr lang="sk-SK" noProof="0" dirty="0"/>
              <a:t> </a:t>
            </a:r>
            <a:r>
              <a:rPr lang="sk-SK" noProof="0" dirty="0" err="1"/>
              <a:t>ultricies</a:t>
            </a:r>
            <a:r>
              <a:rPr lang="sk-SK" noProof="0" dirty="0"/>
              <a:t>, </a:t>
            </a:r>
            <a:r>
              <a:rPr lang="sk-SK" noProof="0" dirty="0" err="1"/>
              <a:t>purus</a:t>
            </a:r>
            <a:r>
              <a:rPr lang="sk-SK" noProof="0" dirty="0"/>
              <a:t> </a:t>
            </a:r>
            <a:r>
              <a:rPr lang="sk-SK" noProof="0" dirty="0" err="1"/>
              <a:t>lectus</a:t>
            </a:r>
            <a:r>
              <a:rPr lang="sk-SK" noProof="0" dirty="0"/>
              <a:t> </a:t>
            </a:r>
            <a:r>
              <a:rPr lang="sk-SK" noProof="0" dirty="0" err="1"/>
              <a:t>malesuada</a:t>
            </a:r>
            <a:r>
              <a:rPr lang="sk-SK" noProof="0" dirty="0"/>
              <a:t> libero, </a:t>
            </a:r>
            <a:r>
              <a:rPr lang="sk-SK" noProof="0" dirty="0" err="1"/>
              <a:t>sit</a:t>
            </a:r>
            <a:r>
              <a:rPr lang="sk-SK" noProof="0" dirty="0"/>
              <a:t> </a:t>
            </a:r>
            <a:r>
              <a:rPr lang="sk-SK" noProof="0" dirty="0" err="1"/>
              <a:t>amet</a:t>
            </a:r>
            <a:r>
              <a:rPr lang="sk-SK" noProof="0" dirty="0"/>
              <a:t> </a:t>
            </a:r>
            <a:r>
              <a:rPr lang="sk-SK" noProof="0" dirty="0" err="1"/>
              <a:t>commodo</a:t>
            </a:r>
            <a:r>
              <a:rPr lang="sk-SK" noProof="0" dirty="0"/>
              <a:t> </a:t>
            </a:r>
            <a:r>
              <a:rPr lang="sk-SK" noProof="0" dirty="0" err="1"/>
              <a:t>magna</a:t>
            </a:r>
            <a:r>
              <a:rPr lang="sk-SK" noProof="0" dirty="0"/>
              <a:t> eros </a:t>
            </a:r>
            <a:r>
              <a:rPr lang="sk-SK" noProof="0" dirty="0" err="1"/>
              <a:t>quis</a:t>
            </a:r>
            <a:r>
              <a:rPr lang="sk-SK" noProof="0" dirty="0"/>
              <a:t> urna. </a:t>
            </a:r>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r>
              <a:rPr lang="sk-SK" noProof="0" dirty="0" err="1"/>
              <a:t>Maecenas</a:t>
            </a:r>
            <a:r>
              <a:rPr lang="sk-SK" noProof="0" dirty="0"/>
              <a:t> </a:t>
            </a:r>
            <a:r>
              <a:rPr lang="sk-SK" noProof="0" dirty="0" err="1"/>
              <a:t>porttitor</a:t>
            </a:r>
            <a:r>
              <a:rPr lang="sk-SK" noProof="0" dirty="0"/>
              <a:t> </a:t>
            </a:r>
            <a:r>
              <a:rPr lang="sk-SK" noProof="0" dirty="0" err="1"/>
              <a:t>congue</a:t>
            </a:r>
            <a:r>
              <a:rPr lang="sk-SK" noProof="0" dirty="0"/>
              <a:t> </a:t>
            </a:r>
            <a:r>
              <a:rPr lang="sk-SK" noProof="0" dirty="0" err="1"/>
              <a:t>massa</a:t>
            </a:r>
            <a:r>
              <a:rPr lang="sk-SK" noProof="0" dirty="0"/>
              <a:t>. </a:t>
            </a:r>
          </a:p>
        </p:txBody>
      </p:sp>
      <p:pic>
        <p:nvPicPr>
          <p:cNvPr id="4" name="Obrázok 3">
            <a:extLst>
              <a:ext uri="{FF2B5EF4-FFF2-40B4-BE49-F238E27FC236}">
                <a16:creationId xmlns:a16="http://schemas.microsoft.com/office/drawing/2014/main" id="{AA365F76-D1A1-4F75-91D2-4B006ED2870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43578" y="3140969"/>
            <a:ext cx="644027" cy="610658"/>
          </a:xfrm>
          <a:prstGeom prst="rect">
            <a:avLst/>
          </a:prstGeom>
        </p:spPr>
      </p:pic>
    </p:spTree>
    <p:extLst>
      <p:ext uri="{BB962C8B-B14F-4D97-AF65-F5344CB8AC3E}">
        <p14:creationId xmlns:p14="http://schemas.microsoft.com/office/powerpoint/2010/main" val="3997047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2" presetClass="entr" presetSubtype="4" fill="hold" grpId="0" nodeType="withEffect">
                                  <p:stCondLst>
                                    <p:cond delay="1000"/>
                                  </p:stCondLst>
                                  <p:childTnLst>
                                    <p:set>
                                      <p:cBhvr>
                                        <p:cTn id="15" dur="1" fill="hold">
                                          <p:stCondLst>
                                            <p:cond delay="0"/>
                                          </p:stCondLst>
                                        </p:cTn>
                                        <p:tgtEl>
                                          <p:spTgt spid="18">
                                            <p:txEl>
                                              <p:pRg st="0" end="0"/>
                                            </p:txEl>
                                          </p:spTgt>
                                        </p:tgtEl>
                                        <p:attrNameLst>
                                          <p:attrName>style.visibility</p:attrName>
                                        </p:attrNameLst>
                                      </p:cBhvr>
                                      <p:to>
                                        <p:strVal val="visible"/>
                                      </p:to>
                                    </p:set>
                                    <p:anim calcmode="lin" valueType="num">
                                      <p:cBhvr additive="base">
                                        <p:cTn id="16"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17" dur="1000" fill="hold"/>
                                        <p:tgtEl>
                                          <p:spTgt spid="18">
                                            <p:txEl>
                                              <p:pRg st="0" end="0"/>
                                            </p:txEl>
                                          </p:spTgt>
                                        </p:tgtEl>
                                        <p:attrNameLst>
                                          <p:attrName>ppt_y</p:attrName>
                                        </p:attrNameLst>
                                      </p:cBhvr>
                                      <p:tavLst>
                                        <p:tav tm="0">
                                          <p:val>
                                            <p:strVal val="1+#ppt_h/2"/>
                                          </p:val>
                                        </p:tav>
                                        <p:tav tm="100000">
                                          <p:val>
                                            <p:strVal val="#ppt_y"/>
                                          </p:val>
                                        </p:tav>
                                      </p:tavLst>
                                    </p:anim>
                                  </p:childTnLst>
                                </p:cTn>
                              </p:par>
                              <p:par>
                                <p:cTn id="18" presetID="2" presetClass="entr" presetSubtype="1" fill="hold" grpId="0" nodeType="withEffect" nodePh="1">
                                  <p:stCondLst>
                                    <p:cond delay="1000"/>
                                  </p:stCondLst>
                                  <p:endCondLst>
                                    <p:cond evt="begin" delay="0">
                                      <p:tn val="18"/>
                                    </p:cond>
                                  </p:end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1500" fill="hold"/>
                                        <p:tgtEl>
                                          <p:spTgt spid="20"/>
                                        </p:tgtEl>
                                        <p:attrNameLst>
                                          <p:attrName>ppt_x</p:attrName>
                                        </p:attrNameLst>
                                      </p:cBhvr>
                                      <p:tavLst>
                                        <p:tav tm="0">
                                          <p:val>
                                            <p:strVal val="#ppt_x"/>
                                          </p:val>
                                        </p:tav>
                                        <p:tav tm="100000">
                                          <p:val>
                                            <p:strVal val="#ppt_x"/>
                                          </p:val>
                                        </p:tav>
                                      </p:tavLst>
                                    </p:anim>
                                    <p:anim calcmode="lin" valueType="num">
                                      <p:cBhvr additive="base">
                                        <p:cTn id="21" dur="1500" fill="hold"/>
                                        <p:tgtEl>
                                          <p:spTgt spid="20"/>
                                        </p:tgtEl>
                                        <p:attrNameLst>
                                          <p:attrName>ppt_y</p:attrName>
                                        </p:attrNameLst>
                                      </p:cBhvr>
                                      <p:tavLst>
                                        <p:tav tm="0">
                                          <p:val>
                                            <p:strVal val="0-#ppt_h/2"/>
                                          </p:val>
                                        </p:tav>
                                        <p:tav tm="100000">
                                          <p:val>
                                            <p:strVal val="#ppt_y"/>
                                          </p:val>
                                        </p:tav>
                                      </p:tavLst>
                                    </p:anim>
                                  </p:childTnLst>
                                </p:cTn>
                              </p:par>
                              <p:par>
                                <p:cTn id="22" presetID="10" presetClass="entr" presetSubtype="0" fill="hold" nodeType="withEffect">
                                  <p:stCondLst>
                                    <p:cond delay="100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par>
                                <p:cTn id="25" presetID="2" presetClass="entr" presetSubtype="4" fill="hold" nodeType="withEffect">
                                  <p:stCondLst>
                                    <p:cond delay="1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1000" fill="hold"/>
                                        <p:tgtEl>
                                          <p:spTgt spid="11"/>
                                        </p:tgtEl>
                                        <p:attrNameLst>
                                          <p:attrName>ppt_x</p:attrName>
                                        </p:attrNameLst>
                                      </p:cBhvr>
                                      <p:tavLst>
                                        <p:tav tm="0">
                                          <p:val>
                                            <p:strVal val="#ppt_x"/>
                                          </p:val>
                                        </p:tav>
                                        <p:tav tm="100000">
                                          <p:val>
                                            <p:strVal val="#ppt_x"/>
                                          </p:val>
                                        </p:tav>
                                      </p:tavLst>
                                    </p:anim>
                                    <p:anim calcmode="lin" valueType="num">
                                      <p:cBhvr additive="base">
                                        <p:cTn id="28" dur="10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225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1000" fill="hold"/>
                                        <p:tgtEl>
                                          <p:spTgt spid="12"/>
                                        </p:tgtEl>
                                        <p:attrNameLst>
                                          <p:attrName>ppt_x</p:attrName>
                                        </p:attrNameLst>
                                      </p:cBhvr>
                                      <p:tavLst>
                                        <p:tav tm="0">
                                          <p:val>
                                            <p:strVal val="#ppt_x"/>
                                          </p:val>
                                        </p:tav>
                                        <p:tav tm="100000">
                                          <p:val>
                                            <p:strVal val="#ppt_x"/>
                                          </p:val>
                                        </p:tav>
                                      </p:tavLst>
                                    </p:anim>
                                    <p:anim calcmode="lin" valueType="num">
                                      <p:cBhvr additive="base">
                                        <p:cTn id="32" dur="10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325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1000" fill="hold"/>
                                        <p:tgtEl>
                                          <p:spTgt spid="13"/>
                                        </p:tgtEl>
                                        <p:attrNameLst>
                                          <p:attrName>ppt_x</p:attrName>
                                        </p:attrNameLst>
                                      </p:cBhvr>
                                      <p:tavLst>
                                        <p:tav tm="0">
                                          <p:val>
                                            <p:strVal val="#ppt_x"/>
                                          </p:val>
                                        </p:tav>
                                        <p:tav tm="100000">
                                          <p:val>
                                            <p:strVal val="#ppt_x"/>
                                          </p:val>
                                        </p:tav>
                                      </p:tavLst>
                                    </p:anim>
                                    <p:anim calcmode="lin" valueType="num">
                                      <p:cBhvr additive="base">
                                        <p:cTn id="36" dur="1000" fill="hold"/>
                                        <p:tgtEl>
                                          <p:spTgt spid="13"/>
                                        </p:tgtEl>
                                        <p:attrNameLst>
                                          <p:attrName>ppt_y</p:attrName>
                                        </p:attrNameLst>
                                      </p:cBhvr>
                                      <p:tavLst>
                                        <p:tav tm="0">
                                          <p:val>
                                            <p:strVal val="1+#ppt_h/2"/>
                                          </p:val>
                                        </p:tav>
                                        <p:tav tm="100000">
                                          <p:val>
                                            <p:strVal val="#ppt_y"/>
                                          </p:val>
                                        </p:tav>
                                      </p:tavLst>
                                    </p:anim>
                                  </p:childTnLst>
                                </p:cTn>
                              </p:par>
                              <p:par>
                                <p:cTn id="37" presetID="2" presetClass="entr" presetSubtype="2" fill="hold" grpId="0" nodeType="withEffect" nodePh="1">
                                  <p:stCondLst>
                                    <p:cond delay="1250"/>
                                  </p:stCondLst>
                                  <p:endCondLst>
                                    <p:cond evt="begin" delay="0">
                                      <p:tn val="37"/>
                                    </p:cond>
                                  </p:endCondLst>
                                  <p:childTnLst>
                                    <p:set>
                                      <p:cBhvr>
                                        <p:cTn id="38" dur="1" fill="hold">
                                          <p:stCondLst>
                                            <p:cond delay="0"/>
                                          </p:stCondLst>
                                        </p:cTn>
                                        <p:tgtEl>
                                          <p:spTgt spid="3">
                                            <p:txEl>
                                              <p:pRg st="0" end="0"/>
                                            </p:txEl>
                                          </p:spTgt>
                                        </p:tgtEl>
                                        <p:attrNameLst>
                                          <p:attrName>style.visibility</p:attrName>
                                        </p:attrNameLst>
                                      </p:cBhvr>
                                      <p:to>
                                        <p:strVal val="visible"/>
                                      </p:to>
                                    </p:set>
                                    <p:anim calcmode="lin" valueType="num">
                                      <p:cBhvr additive="base">
                                        <p:cTn id="39"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40" dur="1000" fill="hold"/>
                                        <p:tgtEl>
                                          <p:spTgt spid="3">
                                            <p:txEl>
                                              <p:pRg st="0" end="0"/>
                                            </p:tx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nodePh="1">
                                  <p:stCondLst>
                                    <p:cond delay="1250"/>
                                  </p:stCondLst>
                                  <p:endCondLst>
                                    <p:cond evt="begin" delay="0">
                                      <p:tn val="41"/>
                                    </p:cond>
                                  </p:endCondLst>
                                  <p:childTnLst>
                                    <p:set>
                                      <p:cBhvr>
                                        <p:cTn id="42" dur="1" fill="hold">
                                          <p:stCondLst>
                                            <p:cond delay="0"/>
                                          </p:stCondLst>
                                        </p:cTn>
                                        <p:tgtEl>
                                          <p:spTgt spid="5">
                                            <p:txEl>
                                              <p:pRg st="0" end="0"/>
                                            </p:txEl>
                                          </p:spTgt>
                                        </p:tgtEl>
                                        <p:attrNameLst>
                                          <p:attrName>style.visibility</p:attrName>
                                        </p:attrNameLst>
                                      </p:cBhvr>
                                      <p:to>
                                        <p:strVal val="visible"/>
                                      </p:to>
                                    </p:set>
                                    <p:anim calcmode="lin" valueType="num">
                                      <p:cBhvr additive="base">
                                        <p:cTn id="43" dur="10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44" dur="1000" fill="hold"/>
                                        <p:tgtEl>
                                          <p:spTgt spid="5">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nodePh="1">
                                  <p:stCondLst>
                                    <p:cond delay="2250"/>
                                  </p:stCondLst>
                                  <p:endCondLst>
                                    <p:cond evt="begin" delay="0">
                                      <p:tn val="45"/>
                                    </p:cond>
                                  </p:endCondLst>
                                  <p:childTnLst>
                                    <p:set>
                                      <p:cBhvr>
                                        <p:cTn id="46" dur="1" fill="hold">
                                          <p:stCondLst>
                                            <p:cond delay="0"/>
                                          </p:stCondLst>
                                        </p:cTn>
                                        <p:tgtEl>
                                          <p:spTgt spid="19">
                                            <p:txEl>
                                              <p:pRg st="0" end="0"/>
                                            </p:txEl>
                                          </p:spTgt>
                                        </p:tgtEl>
                                        <p:attrNameLst>
                                          <p:attrName>style.visibility</p:attrName>
                                        </p:attrNameLst>
                                      </p:cBhvr>
                                      <p:to>
                                        <p:strVal val="visible"/>
                                      </p:to>
                                    </p:set>
                                    <p:anim calcmode="lin" valueType="num">
                                      <p:cBhvr additive="base">
                                        <p:cTn id="47" dur="10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48" dur="1000" fill="hold"/>
                                        <p:tgtEl>
                                          <p:spTgt spid="19">
                                            <p:txEl>
                                              <p:pRg st="0" end="0"/>
                                            </p:tx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nodePh="1">
                                  <p:stCondLst>
                                    <p:cond delay="2250"/>
                                  </p:stCondLst>
                                  <p:endCondLst>
                                    <p:cond evt="begin" delay="0">
                                      <p:tn val="49"/>
                                    </p:cond>
                                  </p:endCondLst>
                                  <p:childTnLst>
                                    <p:set>
                                      <p:cBhvr>
                                        <p:cTn id="50" dur="1" fill="hold">
                                          <p:stCondLst>
                                            <p:cond delay="0"/>
                                          </p:stCondLst>
                                        </p:cTn>
                                        <p:tgtEl>
                                          <p:spTgt spid="21">
                                            <p:txEl>
                                              <p:pRg st="0" end="0"/>
                                            </p:txEl>
                                          </p:spTgt>
                                        </p:tgtEl>
                                        <p:attrNameLst>
                                          <p:attrName>style.visibility</p:attrName>
                                        </p:attrNameLst>
                                      </p:cBhvr>
                                      <p:to>
                                        <p:strVal val="visible"/>
                                      </p:to>
                                    </p:set>
                                    <p:anim calcmode="lin" valueType="num">
                                      <p:cBhvr additive="base">
                                        <p:cTn id="51" dur="1000" fill="hold"/>
                                        <p:tgtEl>
                                          <p:spTgt spid="21">
                                            <p:txEl>
                                              <p:pRg st="0" end="0"/>
                                            </p:txEl>
                                          </p:spTgt>
                                        </p:tgtEl>
                                        <p:attrNameLst>
                                          <p:attrName>ppt_x</p:attrName>
                                        </p:attrNameLst>
                                      </p:cBhvr>
                                      <p:tavLst>
                                        <p:tav tm="0">
                                          <p:val>
                                            <p:strVal val="1+#ppt_w/2"/>
                                          </p:val>
                                        </p:tav>
                                        <p:tav tm="100000">
                                          <p:val>
                                            <p:strVal val="#ppt_x"/>
                                          </p:val>
                                        </p:tav>
                                      </p:tavLst>
                                    </p:anim>
                                    <p:anim calcmode="lin" valueType="num">
                                      <p:cBhvr additive="base">
                                        <p:cTn id="52" dur="1000" fill="hold"/>
                                        <p:tgtEl>
                                          <p:spTgt spid="21">
                                            <p:txEl>
                                              <p:pRg st="0" end="0"/>
                                            </p:txEl>
                                          </p:spTgt>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nodePh="1">
                                  <p:stCondLst>
                                    <p:cond delay="3250"/>
                                  </p:stCondLst>
                                  <p:endCondLst>
                                    <p:cond evt="begin" delay="0">
                                      <p:tn val="53"/>
                                    </p:cond>
                                  </p:endCondLst>
                                  <p:childTnLst>
                                    <p:set>
                                      <p:cBhvr>
                                        <p:cTn id="54" dur="1" fill="hold">
                                          <p:stCondLst>
                                            <p:cond delay="0"/>
                                          </p:stCondLst>
                                        </p:cTn>
                                        <p:tgtEl>
                                          <p:spTgt spid="24">
                                            <p:txEl>
                                              <p:pRg st="0" end="0"/>
                                            </p:txEl>
                                          </p:spTgt>
                                        </p:tgtEl>
                                        <p:attrNameLst>
                                          <p:attrName>style.visibility</p:attrName>
                                        </p:attrNameLst>
                                      </p:cBhvr>
                                      <p:to>
                                        <p:strVal val="visible"/>
                                      </p:to>
                                    </p:set>
                                    <p:anim calcmode="lin" valueType="num">
                                      <p:cBhvr additive="base">
                                        <p:cTn id="55" dur="100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56" dur="1000" fill="hold"/>
                                        <p:tgtEl>
                                          <p:spTgt spid="24">
                                            <p:txEl>
                                              <p:pRg st="0" end="0"/>
                                            </p:txEl>
                                          </p:spTgt>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nodePh="1">
                                  <p:stCondLst>
                                    <p:cond delay="3250"/>
                                  </p:stCondLst>
                                  <p:endCondLst>
                                    <p:cond evt="begin" delay="0">
                                      <p:tn val="57"/>
                                    </p:cond>
                                  </p:endCondLst>
                                  <p:childTnLst>
                                    <p:set>
                                      <p:cBhvr>
                                        <p:cTn id="58" dur="1" fill="hold">
                                          <p:stCondLst>
                                            <p:cond delay="0"/>
                                          </p:stCondLst>
                                        </p:cTn>
                                        <p:tgtEl>
                                          <p:spTgt spid="25">
                                            <p:txEl>
                                              <p:pRg st="0" end="0"/>
                                            </p:txEl>
                                          </p:spTgt>
                                        </p:tgtEl>
                                        <p:attrNameLst>
                                          <p:attrName>style.visibility</p:attrName>
                                        </p:attrNameLst>
                                      </p:cBhvr>
                                      <p:to>
                                        <p:strVal val="visible"/>
                                      </p:to>
                                    </p:set>
                                    <p:anim calcmode="lin" valueType="num">
                                      <p:cBhvr additive="base">
                                        <p:cTn id="59" dur="1000" fill="hold"/>
                                        <p:tgtEl>
                                          <p:spTgt spid="25">
                                            <p:txEl>
                                              <p:pRg st="0" end="0"/>
                                            </p:txEl>
                                          </p:spTgt>
                                        </p:tgtEl>
                                        <p:attrNameLst>
                                          <p:attrName>ppt_x</p:attrName>
                                        </p:attrNameLst>
                                      </p:cBhvr>
                                      <p:tavLst>
                                        <p:tav tm="0">
                                          <p:val>
                                            <p:strVal val="1+#ppt_w/2"/>
                                          </p:val>
                                        </p:tav>
                                        <p:tav tm="100000">
                                          <p:val>
                                            <p:strVal val="#ppt_x"/>
                                          </p:val>
                                        </p:tav>
                                      </p:tavLst>
                                    </p:anim>
                                    <p:anim calcmode="lin" valueType="num">
                                      <p:cBhvr additive="base">
                                        <p:cTn id="60" dur="1000" fill="hold"/>
                                        <p:tgtEl>
                                          <p:spTgt spid="2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7" grpId="0" animBg="1"/>
      <p:bldP spid="8" grpId="0" animBg="1"/>
      <p:bldP spid="9" grpId="0" animBg="1"/>
      <p:bldP spid="3" grpId="0" build="p">
        <p:tmplLst>
          <p:tmpl lvl="1">
            <p:tnLst>
              <p:par>
                <p:cTn presetID="2" presetClass="entr" presetSubtype="2" fill="hold" nodeType="withEffect" nodePh="1">
                  <p:stCondLst>
                    <p:cond delay="1250"/>
                  </p:stCondLst>
                  <p:endCondLst>
                    <p:cond delay="0"/>
                  </p:end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1+#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Lst>
      </p:bldP>
      <p:bldP spid="5" grpId="0" build="p">
        <p:tmplLst>
          <p:tmpl lvl="1">
            <p:tnLst>
              <p:par>
                <p:cTn presetID="2" presetClass="entr" presetSubtype="2" fill="hold" nodeType="withEffect" nodePh="1">
                  <p:stCondLst>
                    <p:cond delay="1250"/>
                  </p:stCondLst>
                  <p:endCondLst>
                    <p:cond delay="0"/>
                  </p:endCondLst>
                  <p:childTnLst>
                    <p:set>
                      <p:cBhvr>
                        <p:cTn dur="1" fill="hold">
                          <p:stCondLst>
                            <p:cond delay="0"/>
                          </p:stCondLst>
                        </p:cTn>
                        <p:tgtEl>
                          <p:spTgt spid="5"/>
                        </p:tgtEl>
                        <p:attrNameLst>
                          <p:attrName>style.visibility</p:attrName>
                        </p:attrNameLst>
                      </p:cBhvr>
                      <p:to>
                        <p:strVal val="visible"/>
                      </p:to>
                    </p:set>
                    <p:anim calcmode="lin" valueType="num">
                      <p:cBhvr additive="base">
                        <p:cTn dur="1000" fill="hold"/>
                        <p:tgtEl>
                          <p:spTgt spid="5"/>
                        </p:tgtEl>
                        <p:attrNameLst>
                          <p:attrName>ppt_x</p:attrName>
                        </p:attrNameLst>
                      </p:cBhvr>
                      <p:tavLst>
                        <p:tav tm="0">
                          <p:val>
                            <p:strVal val="1+#ppt_w/2"/>
                          </p:val>
                        </p:tav>
                        <p:tav tm="100000">
                          <p:val>
                            <p:strVal val="#ppt_x"/>
                          </p:val>
                        </p:tav>
                      </p:tavLst>
                    </p:anim>
                    <p:anim calcmode="lin" valueType="num">
                      <p:cBhvr additive="base">
                        <p:cTn dur="1000" fill="hold"/>
                        <p:tgtEl>
                          <p:spTgt spid="5"/>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2" presetClass="entr" presetSubtype="2" fill="hold" nodeType="withEffect" nodePh="1">
                  <p:stCondLst>
                    <p:cond delay="2250"/>
                  </p:stCondLst>
                  <p:endCondLst>
                    <p:cond delay="0"/>
                  </p:endCondLst>
                  <p:childTnLst>
                    <p:set>
                      <p:cBhvr>
                        <p:cTn dur="1" fill="hold">
                          <p:stCondLst>
                            <p:cond delay="0"/>
                          </p:stCondLst>
                        </p:cTn>
                        <p:tgtEl>
                          <p:spTgt spid="19"/>
                        </p:tgtEl>
                        <p:attrNameLst>
                          <p:attrName>style.visibility</p:attrName>
                        </p:attrNameLst>
                      </p:cBhvr>
                      <p:to>
                        <p:strVal val="visible"/>
                      </p:to>
                    </p:set>
                    <p:anim calcmode="lin" valueType="num">
                      <p:cBhvr additive="base">
                        <p:cTn dur="1000" fill="hold"/>
                        <p:tgtEl>
                          <p:spTgt spid="19"/>
                        </p:tgtEl>
                        <p:attrNameLst>
                          <p:attrName>ppt_x</p:attrName>
                        </p:attrNameLst>
                      </p:cBhvr>
                      <p:tavLst>
                        <p:tav tm="0">
                          <p:val>
                            <p:strVal val="1+#ppt_w/2"/>
                          </p:val>
                        </p:tav>
                        <p:tav tm="100000">
                          <p:val>
                            <p:strVal val="#ppt_x"/>
                          </p:val>
                        </p:tav>
                      </p:tavLst>
                    </p:anim>
                    <p:anim calcmode="lin" valueType="num">
                      <p:cBhvr additive="base">
                        <p:cTn dur="1000" fill="hold"/>
                        <p:tgtEl>
                          <p:spTgt spid="19"/>
                        </p:tgtEl>
                        <p:attrNameLst>
                          <p:attrName>ppt_y</p:attrName>
                        </p:attrNameLst>
                      </p:cBhvr>
                      <p:tavLst>
                        <p:tav tm="0">
                          <p:val>
                            <p:strVal val="#ppt_y"/>
                          </p:val>
                        </p:tav>
                        <p:tav tm="100000">
                          <p:val>
                            <p:strVal val="#ppt_y"/>
                          </p:val>
                        </p:tav>
                      </p:tavLst>
                    </p:anim>
                  </p:childTnLst>
                </p:cTn>
              </p:par>
            </p:tnLst>
          </p:tmpl>
        </p:tmplLst>
      </p:bldP>
      <p:bldP spid="21" grpId="0" build="p">
        <p:tmplLst>
          <p:tmpl lvl="1">
            <p:tnLst>
              <p:par>
                <p:cTn presetID="2" presetClass="entr" presetSubtype="2" fill="hold" nodeType="withEffect" nodePh="1">
                  <p:stCondLst>
                    <p:cond delay="225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1000" fill="hold"/>
                        <p:tgtEl>
                          <p:spTgt spid="21"/>
                        </p:tgtEl>
                        <p:attrNameLst>
                          <p:attrName>ppt_x</p:attrName>
                        </p:attrNameLst>
                      </p:cBhvr>
                      <p:tavLst>
                        <p:tav tm="0">
                          <p:val>
                            <p:strVal val="1+#ppt_w/2"/>
                          </p:val>
                        </p:tav>
                        <p:tav tm="100000">
                          <p:val>
                            <p:strVal val="#ppt_x"/>
                          </p:val>
                        </p:tav>
                      </p:tavLst>
                    </p:anim>
                    <p:anim calcmode="lin" valueType="num">
                      <p:cBhvr additive="base">
                        <p:cTn dur="1000" fill="hold"/>
                        <p:tgtEl>
                          <p:spTgt spid="21"/>
                        </p:tgtEl>
                        <p:attrNameLst>
                          <p:attrName>ppt_y</p:attrName>
                        </p:attrNameLst>
                      </p:cBhvr>
                      <p:tavLst>
                        <p:tav tm="0">
                          <p:val>
                            <p:strVal val="#ppt_y"/>
                          </p:val>
                        </p:tav>
                        <p:tav tm="100000">
                          <p:val>
                            <p:strVal val="#ppt_y"/>
                          </p:val>
                        </p:tav>
                      </p:tavLst>
                    </p:anim>
                  </p:childTnLst>
                </p:cTn>
              </p:par>
            </p:tnLst>
          </p:tmpl>
        </p:tmplLst>
      </p:bldP>
      <p:bldP spid="24" grpId="0" build="p">
        <p:tmplLst>
          <p:tmpl lvl="1">
            <p:tnLst>
              <p:par>
                <p:cTn presetID="2" presetClass="entr" presetSubtype="2" fill="hold" nodeType="withEffect" nodePh="1">
                  <p:stCondLst>
                    <p:cond delay="3250"/>
                  </p:stCondLst>
                  <p:endCondLst>
                    <p:cond delay="0"/>
                  </p:endCondLst>
                  <p:childTnLst>
                    <p:set>
                      <p:cBhvr>
                        <p:cTn dur="1" fill="hold">
                          <p:stCondLst>
                            <p:cond delay="0"/>
                          </p:stCondLst>
                        </p:cTn>
                        <p:tgtEl>
                          <p:spTgt spid="24"/>
                        </p:tgtEl>
                        <p:attrNameLst>
                          <p:attrName>style.visibility</p:attrName>
                        </p:attrNameLst>
                      </p:cBhvr>
                      <p:to>
                        <p:strVal val="visible"/>
                      </p:to>
                    </p:set>
                    <p:anim calcmode="lin" valueType="num">
                      <p:cBhvr additive="base">
                        <p:cTn dur="1000" fill="hold"/>
                        <p:tgtEl>
                          <p:spTgt spid="24"/>
                        </p:tgtEl>
                        <p:attrNameLst>
                          <p:attrName>ppt_x</p:attrName>
                        </p:attrNameLst>
                      </p:cBhvr>
                      <p:tavLst>
                        <p:tav tm="0">
                          <p:val>
                            <p:strVal val="1+#ppt_w/2"/>
                          </p:val>
                        </p:tav>
                        <p:tav tm="100000">
                          <p:val>
                            <p:strVal val="#ppt_x"/>
                          </p:val>
                        </p:tav>
                      </p:tavLst>
                    </p:anim>
                    <p:anim calcmode="lin" valueType="num">
                      <p:cBhvr additive="base">
                        <p:cTn dur="1000" fill="hold"/>
                        <p:tgtEl>
                          <p:spTgt spid="24"/>
                        </p:tgtEl>
                        <p:attrNameLst>
                          <p:attrName>ppt_y</p:attrName>
                        </p:attrNameLst>
                      </p:cBhvr>
                      <p:tavLst>
                        <p:tav tm="0">
                          <p:val>
                            <p:strVal val="#ppt_y"/>
                          </p:val>
                        </p:tav>
                        <p:tav tm="100000">
                          <p:val>
                            <p:strVal val="#ppt_y"/>
                          </p:val>
                        </p:tav>
                      </p:tavLst>
                    </p:anim>
                  </p:childTnLst>
                </p:cTn>
              </p:par>
            </p:tnLst>
          </p:tmpl>
        </p:tmplLst>
      </p:bldP>
      <p:bldP spid="25" grpId="0" build="p">
        <p:tmplLst>
          <p:tmpl lvl="1">
            <p:tnLst>
              <p:par>
                <p:cTn presetID="2" presetClass="entr" presetSubtype="2" fill="hold" nodeType="withEffect" nodePh="1">
                  <p:stCondLst>
                    <p:cond delay="325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1000" fill="hold"/>
                        <p:tgtEl>
                          <p:spTgt spid="25"/>
                        </p:tgtEl>
                        <p:attrNameLst>
                          <p:attrName>ppt_x</p:attrName>
                        </p:attrNameLst>
                      </p:cBhvr>
                      <p:tavLst>
                        <p:tav tm="0">
                          <p:val>
                            <p:strVal val="1+#ppt_w/2"/>
                          </p:val>
                        </p:tav>
                        <p:tav tm="100000">
                          <p:val>
                            <p:strVal val="#ppt_x"/>
                          </p:val>
                        </p:tav>
                      </p:tavLst>
                    </p:anim>
                    <p:anim calcmode="lin" valueType="num">
                      <p:cBhvr additive="base">
                        <p:cTn dur="1000" fill="hold"/>
                        <p:tgtEl>
                          <p:spTgt spid="25"/>
                        </p:tgtEl>
                        <p:attrNameLst>
                          <p:attrName>ppt_y</p:attrName>
                        </p:attrNameLst>
                      </p:cBhvr>
                      <p:tavLst>
                        <p:tav tm="0">
                          <p:val>
                            <p:strVal val="#ppt_y"/>
                          </p:val>
                        </p:tav>
                        <p:tav tm="100000">
                          <p:val>
                            <p:strVal val="#ppt_y"/>
                          </p:val>
                        </p:tav>
                      </p:tavLst>
                    </p:anim>
                  </p:childTnLst>
                </p:cTn>
              </p:par>
            </p:tnLst>
          </p:tmpl>
        </p:tmplLst>
      </p:bldP>
      <p:bldP spid="18" grpId="0" build="p">
        <p:tmplLst>
          <p:tmpl lvl="1">
            <p:tnLst>
              <p:par>
                <p:cTn presetID="2" presetClass="entr" presetSubtype="4" fill="hold" nodeType="withEffect">
                  <p:stCondLst>
                    <p:cond delay="100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1000" fill="hold"/>
                        <p:tgtEl>
                          <p:spTgt spid="18"/>
                        </p:tgtEl>
                        <p:attrNameLst>
                          <p:attrName>ppt_x</p:attrName>
                        </p:attrNameLst>
                      </p:cBhvr>
                      <p:tavLst>
                        <p:tav tm="0">
                          <p:val>
                            <p:strVal val="#ppt_x"/>
                          </p:val>
                        </p:tav>
                        <p:tav tm="100000">
                          <p:val>
                            <p:strVal val="#ppt_x"/>
                          </p:val>
                        </p:tav>
                      </p:tavLst>
                    </p:anim>
                    <p:anim calcmode="lin" valueType="num">
                      <p:cBhvr additive="base">
                        <p:cTn dur="1000" fill="hold"/>
                        <p:tgtEl>
                          <p:spTgt spid="18"/>
                        </p:tgtEl>
                        <p:attrNameLst>
                          <p:attrName>ppt_y</p:attrName>
                        </p:attrNameLst>
                      </p:cBhvr>
                      <p:tavLst>
                        <p:tav tm="0">
                          <p:val>
                            <p:strVal val="1+#ppt_h/2"/>
                          </p:val>
                        </p:tav>
                        <p:tav tm="100000">
                          <p:val>
                            <p:strVal val="#ppt_y"/>
                          </p:val>
                        </p:tav>
                      </p:tavLst>
                    </p:anim>
                  </p:childTnLst>
                </p:cTn>
              </p:par>
            </p:tnLst>
          </p:tmpl>
        </p:tmplLst>
      </p:bldP>
    </p:bldLst>
  </p:timing>
  <p:extLst mod="1">
    <p:ext uri="{DCECCB84-F9BA-43D5-87BE-67443E8EF086}">
      <p15:sldGuideLst xmlns:p15="http://schemas.microsoft.com/office/powerpoint/2012/main">
        <p15:guide id="1" orient="horz" pos="2160">
          <p15:clr>
            <a:srgbClr val="FBAE40"/>
          </p15:clr>
        </p15:guide>
        <p15:guide id="2" pos="3816"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Prava strana obrazok">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4DD52D2-4DEA-421C-9543-1C39D52C2B60}"/>
              </a:ext>
            </a:extLst>
          </p:cNvPr>
          <p:cNvSpPr>
            <a:spLocks noGrp="1"/>
          </p:cNvSpPr>
          <p:nvPr>
            <p:ph type="pic" sz="quarter" idx="11" hasCustomPrompt="1"/>
          </p:nvPr>
        </p:nvSpPr>
        <p:spPr>
          <a:xfrm>
            <a:off x="6096000" y="523702"/>
            <a:ext cx="4477789" cy="5810596"/>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Roboto Regular" charset="0"/>
              </a:defRPr>
            </a:lvl1pPr>
          </a:lstStyle>
          <a:p>
            <a:r>
              <a:rPr lang="en-US" dirty="0"/>
              <a:t>Insert Image</a:t>
            </a:r>
          </a:p>
        </p:txBody>
      </p:sp>
      <p:sp>
        <p:nvSpPr>
          <p:cNvPr id="20" name="Title 1">
            <a:extLst>
              <a:ext uri="{FF2B5EF4-FFF2-40B4-BE49-F238E27FC236}">
                <a16:creationId xmlns:a16="http://schemas.microsoft.com/office/drawing/2014/main" id="{17D8F666-23C4-41AB-ACCA-826283D6D8D7}"/>
              </a:ext>
            </a:extLst>
          </p:cNvPr>
          <p:cNvSpPr>
            <a:spLocks noGrp="1"/>
          </p:cNvSpPr>
          <p:nvPr>
            <p:ph type="title"/>
          </p:nvPr>
        </p:nvSpPr>
        <p:spPr>
          <a:xfrm>
            <a:off x="1618212" y="1473338"/>
            <a:ext cx="3854555" cy="1711176"/>
          </a:xfrm>
          <a:prstGeom prst="rect">
            <a:avLst/>
          </a:prstGeom>
        </p:spPr>
        <p:txBody>
          <a:bodyPr/>
          <a:lstStyle>
            <a:lvl1pPr algn="l">
              <a:defRPr sz="3600"/>
            </a:lvl1pPr>
          </a:lstStyle>
          <a:p>
            <a:endParaRPr lang="sk-SK" noProof="0" dirty="0"/>
          </a:p>
        </p:txBody>
      </p:sp>
      <p:cxnSp>
        <p:nvCxnSpPr>
          <p:cNvPr id="14" name="Straight Connector 13">
            <a:extLst>
              <a:ext uri="{FF2B5EF4-FFF2-40B4-BE49-F238E27FC236}">
                <a16:creationId xmlns:a16="http://schemas.microsoft.com/office/drawing/2014/main" id="{EEAB316E-0CA1-489F-976E-499C79D7512C}"/>
              </a:ext>
            </a:extLst>
          </p:cNvPr>
          <p:cNvCxnSpPr>
            <a:cxnSpLocks/>
          </p:cNvCxnSpPr>
          <p:nvPr userDrawn="1"/>
        </p:nvCxnSpPr>
        <p:spPr>
          <a:xfrm flipH="1">
            <a:off x="5748846" y="3457144"/>
            <a:ext cx="694308" cy="0"/>
          </a:xfrm>
          <a:prstGeom prst="line">
            <a:avLst/>
          </a:prstGeom>
          <a:ln w="57150">
            <a:solidFill>
              <a:srgbClr val="ED1C24"/>
            </a:solidFill>
          </a:ln>
        </p:spPr>
        <p:style>
          <a:lnRef idx="3">
            <a:schemeClr val="accent1"/>
          </a:lnRef>
          <a:fillRef idx="0">
            <a:schemeClr val="accent1"/>
          </a:fillRef>
          <a:effectRef idx="2">
            <a:schemeClr val="accent1"/>
          </a:effectRef>
          <a:fontRef idx="minor">
            <a:schemeClr val="tx1"/>
          </a:fontRef>
        </p:style>
      </p:cxnSp>
      <p:sp>
        <p:nvSpPr>
          <p:cNvPr id="7" name="Text Placeholder 3">
            <a:extLst>
              <a:ext uri="{FF2B5EF4-FFF2-40B4-BE49-F238E27FC236}">
                <a16:creationId xmlns:a16="http://schemas.microsoft.com/office/drawing/2014/main" id="{DD8D1325-C7C9-4B3E-ABDE-DAC7AC94A056}"/>
              </a:ext>
            </a:extLst>
          </p:cNvPr>
          <p:cNvSpPr>
            <a:spLocks noGrp="1"/>
          </p:cNvSpPr>
          <p:nvPr>
            <p:ph type="body" sz="quarter" idx="19" hasCustomPrompt="1"/>
          </p:nvPr>
        </p:nvSpPr>
        <p:spPr>
          <a:xfrm>
            <a:off x="1618212" y="3426436"/>
            <a:ext cx="3854555" cy="1958222"/>
          </a:xfrm>
          <a:prstGeom prst="rect">
            <a:avLst/>
          </a:prstGeom>
        </p:spPr>
        <p:txBody>
          <a:bodyPr/>
          <a:lstStyle>
            <a:lvl1pPr marL="0" indent="0">
              <a:lnSpc>
                <a:spcPct val="150000"/>
              </a:lnSpc>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r>
              <a:rPr lang="sk-SK" noProof="0" dirty="0" err="1"/>
              <a:t>Maecenas</a:t>
            </a:r>
            <a:r>
              <a:rPr lang="sk-SK" noProof="0" dirty="0"/>
              <a:t> </a:t>
            </a:r>
            <a:r>
              <a:rPr lang="sk-SK" noProof="0" dirty="0" err="1"/>
              <a:t>porttitor</a:t>
            </a:r>
            <a:r>
              <a:rPr lang="sk-SK" noProof="0" dirty="0"/>
              <a:t> </a:t>
            </a:r>
            <a:r>
              <a:rPr lang="sk-SK" noProof="0" dirty="0" err="1"/>
              <a:t>congue</a:t>
            </a:r>
            <a:r>
              <a:rPr lang="sk-SK" noProof="0" dirty="0"/>
              <a:t> </a:t>
            </a:r>
            <a:r>
              <a:rPr lang="sk-SK" noProof="0" dirty="0" err="1"/>
              <a:t>massa</a:t>
            </a:r>
            <a:r>
              <a:rPr lang="sk-SK" noProof="0" dirty="0"/>
              <a:t>. </a:t>
            </a:r>
            <a:r>
              <a:rPr lang="sk-SK" noProof="0" dirty="0" err="1"/>
              <a:t>Fusce</a:t>
            </a:r>
            <a:r>
              <a:rPr lang="sk-SK" noProof="0" dirty="0"/>
              <a:t> </a:t>
            </a:r>
            <a:r>
              <a:rPr lang="sk-SK" noProof="0" dirty="0" err="1"/>
              <a:t>posuere</a:t>
            </a:r>
            <a:r>
              <a:rPr lang="sk-SK" noProof="0" dirty="0"/>
              <a:t>, </a:t>
            </a:r>
            <a:r>
              <a:rPr lang="sk-SK" noProof="0" dirty="0" err="1"/>
              <a:t>magna</a:t>
            </a:r>
            <a:r>
              <a:rPr lang="sk-SK" noProof="0" dirty="0"/>
              <a:t> sed </a:t>
            </a:r>
            <a:r>
              <a:rPr lang="sk-SK" noProof="0" dirty="0" err="1"/>
              <a:t>pulvinar</a:t>
            </a:r>
            <a:r>
              <a:rPr lang="sk-SK" noProof="0" dirty="0"/>
              <a:t> </a:t>
            </a:r>
            <a:r>
              <a:rPr lang="en-US" noProof="0" dirty="0"/>
              <a:t>GGGG</a:t>
            </a:r>
            <a:r>
              <a:rPr lang="sk-SK" noProof="0" dirty="0" err="1"/>
              <a:t>ultricies</a:t>
            </a:r>
            <a:r>
              <a:rPr lang="sk-SK" noProof="0" dirty="0"/>
              <a:t>, </a:t>
            </a:r>
            <a:r>
              <a:rPr lang="sk-SK" noProof="0" dirty="0" err="1"/>
              <a:t>purus</a:t>
            </a:r>
            <a:r>
              <a:rPr lang="sk-SK" noProof="0" dirty="0"/>
              <a:t> </a:t>
            </a:r>
            <a:r>
              <a:rPr lang="sk-SK" noProof="0" dirty="0" err="1"/>
              <a:t>lectus</a:t>
            </a:r>
            <a:r>
              <a:rPr lang="sk-SK" noProof="0" dirty="0"/>
              <a:t> </a:t>
            </a:r>
            <a:r>
              <a:rPr lang="sk-SK" noProof="0" dirty="0" err="1"/>
              <a:t>malesuada</a:t>
            </a:r>
            <a:r>
              <a:rPr lang="sk-SK" noProof="0" dirty="0"/>
              <a:t> libero, </a:t>
            </a:r>
            <a:r>
              <a:rPr lang="sk-SK" noProof="0" dirty="0" err="1"/>
              <a:t>sit</a:t>
            </a:r>
            <a:r>
              <a:rPr lang="sk-SK" noProof="0" dirty="0"/>
              <a:t> </a:t>
            </a:r>
            <a:r>
              <a:rPr lang="sk-SK" noProof="0" dirty="0" err="1"/>
              <a:t>amet</a:t>
            </a:r>
            <a:r>
              <a:rPr lang="sk-SK" noProof="0" dirty="0"/>
              <a:t> </a:t>
            </a:r>
            <a:r>
              <a:rPr lang="sk-SK" noProof="0" dirty="0" err="1"/>
              <a:t>commodo</a:t>
            </a:r>
            <a:r>
              <a:rPr lang="sk-SK" noProof="0" dirty="0"/>
              <a:t> </a:t>
            </a:r>
            <a:r>
              <a:rPr lang="sk-SK" noProof="0" dirty="0" err="1"/>
              <a:t>magna</a:t>
            </a:r>
            <a:r>
              <a:rPr lang="sk-SK" noProof="0" dirty="0"/>
              <a:t> eros </a:t>
            </a:r>
            <a:r>
              <a:rPr lang="sk-SK" noProof="0" dirty="0" err="1"/>
              <a:t>quis</a:t>
            </a:r>
            <a:r>
              <a:rPr lang="sk-SK" noProof="0" dirty="0"/>
              <a:t> urna. </a:t>
            </a:r>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r>
              <a:rPr lang="sk-SK" noProof="0" dirty="0" err="1"/>
              <a:t>Maecenas</a:t>
            </a:r>
            <a:r>
              <a:rPr lang="sk-SK" noProof="0" dirty="0"/>
              <a:t> </a:t>
            </a:r>
            <a:r>
              <a:rPr lang="sk-SK" noProof="0" dirty="0" err="1"/>
              <a:t>porttitor</a:t>
            </a:r>
            <a:r>
              <a:rPr lang="sk-SK" noProof="0" dirty="0"/>
              <a:t> </a:t>
            </a:r>
            <a:r>
              <a:rPr lang="sk-SK" noProof="0" dirty="0" err="1"/>
              <a:t>congue</a:t>
            </a:r>
            <a:r>
              <a:rPr lang="sk-SK" noProof="0" dirty="0"/>
              <a:t> </a:t>
            </a:r>
            <a:r>
              <a:rPr lang="sk-SK" noProof="0" dirty="0" err="1"/>
              <a:t>massa</a:t>
            </a:r>
            <a:r>
              <a:rPr lang="sk-SK" noProof="0" dirty="0"/>
              <a:t>. </a:t>
            </a:r>
          </a:p>
        </p:txBody>
      </p:sp>
      <p:pic>
        <p:nvPicPr>
          <p:cNvPr id="8" name="Obrázok 7">
            <a:extLst>
              <a:ext uri="{FF2B5EF4-FFF2-40B4-BE49-F238E27FC236}">
                <a16:creationId xmlns:a16="http://schemas.microsoft.com/office/drawing/2014/main" id="{2215096B-F83B-4746-B9F4-A5D738946DC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43578" y="3140969"/>
            <a:ext cx="644027" cy="610658"/>
          </a:xfrm>
          <a:prstGeom prst="rect">
            <a:avLst/>
          </a:prstGeom>
        </p:spPr>
      </p:pic>
    </p:spTree>
    <p:extLst>
      <p:ext uri="{BB962C8B-B14F-4D97-AF65-F5344CB8AC3E}">
        <p14:creationId xmlns:p14="http://schemas.microsoft.com/office/powerpoint/2010/main" val="1960595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2" presetClass="entr" presetSubtype="4"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 calcmode="lin" valueType="num">
                                      <p:cBhvr additive="base">
                                        <p:cTn id="10"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1" dur="1000" fill="hold"/>
                                        <p:tgtEl>
                                          <p:spTgt spid="7">
                                            <p:txEl>
                                              <p:pRg st="0" end="0"/>
                                            </p:txEl>
                                          </p:spTgt>
                                        </p:tgtEl>
                                        <p:attrNameLst>
                                          <p:attrName>ppt_y</p:attrName>
                                        </p:attrNameLst>
                                      </p:cBhvr>
                                      <p:tavLst>
                                        <p:tav tm="0">
                                          <p:val>
                                            <p:strVal val="1+#ppt_h/2"/>
                                          </p:val>
                                        </p:tav>
                                        <p:tav tm="100000">
                                          <p:val>
                                            <p:strVal val="#ppt_y"/>
                                          </p:val>
                                        </p:tav>
                                      </p:tavLst>
                                    </p:anim>
                                  </p:childTnLst>
                                </p:cTn>
                              </p:par>
                              <p:par>
                                <p:cTn id="12" presetID="2" presetClass="entr" presetSubtype="1" fill="hold" grpId="0" nodeType="withEffect" nodePh="1">
                                  <p:stCondLst>
                                    <p:cond delay="1000"/>
                                  </p:stCondLst>
                                  <p:endCondLst>
                                    <p:cond evt="begin" delay="0">
                                      <p:tn val="12"/>
                                    </p:cond>
                                  </p:end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1500" fill="hold"/>
                                        <p:tgtEl>
                                          <p:spTgt spid="20"/>
                                        </p:tgtEl>
                                        <p:attrNameLst>
                                          <p:attrName>ppt_x</p:attrName>
                                        </p:attrNameLst>
                                      </p:cBhvr>
                                      <p:tavLst>
                                        <p:tav tm="0">
                                          <p:val>
                                            <p:strVal val="#ppt_x"/>
                                          </p:val>
                                        </p:tav>
                                        <p:tav tm="100000">
                                          <p:val>
                                            <p:strVal val="#ppt_x"/>
                                          </p:val>
                                        </p:tav>
                                      </p:tavLst>
                                    </p:anim>
                                    <p:anim calcmode="lin" valueType="num">
                                      <p:cBhvr additive="base">
                                        <p:cTn id="15" dur="1500" fill="hold"/>
                                        <p:tgtEl>
                                          <p:spTgt spid="20"/>
                                        </p:tgtEl>
                                        <p:attrNameLst>
                                          <p:attrName>ppt_y</p:attrName>
                                        </p:attrNameLst>
                                      </p:cBhvr>
                                      <p:tavLst>
                                        <p:tav tm="0">
                                          <p:val>
                                            <p:strVal val="0-#ppt_h/2"/>
                                          </p:val>
                                        </p:tav>
                                        <p:tav tm="100000">
                                          <p:val>
                                            <p:strVal val="#ppt_y"/>
                                          </p:val>
                                        </p:tav>
                                      </p:tavLst>
                                    </p:anim>
                                  </p:childTnLst>
                                </p:cTn>
                              </p:par>
                              <p:par>
                                <p:cTn id="16" presetID="10" presetClass="entr" presetSubtype="0" fill="hold" nodeType="withEffect">
                                  <p:stCondLst>
                                    <p:cond delay="100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0-#ppt_w/2"/>
                                          </p:val>
                                        </p:tav>
                                        <p:tav tm="100000">
                                          <p:val>
                                            <p:strVal val="#ppt_x"/>
                                          </p:val>
                                        </p:tav>
                                      </p:tavLst>
                                    </p:anim>
                                    <p:anim calcmode="lin" valueType="num">
                                      <p:cBhvr additive="base">
                                        <p:cTn id="24"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p:bldP spid="7" grpId="0" build="p">
        <p:tmplLst>
          <p:tmpl lvl="1">
            <p:tnLst>
              <p:par>
                <p:cTn presetID="2" presetClass="entr" presetSubtype="4"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1000" fill="hold"/>
                        <p:tgtEl>
                          <p:spTgt spid="7"/>
                        </p:tgtEl>
                        <p:attrNameLst>
                          <p:attrName>ppt_x</p:attrName>
                        </p:attrNameLst>
                      </p:cBhvr>
                      <p:tavLst>
                        <p:tav tm="0">
                          <p:val>
                            <p:strVal val="#ppt_x"/>
                          </p:val>
                        </p:tav>
                        <p:tav tm="100000">
                          <p:val>
                            <p:strVal val="#ppt_x"/>
                          </p:val>
                        </p:tav>
                      </p:tavLst>
                    </p:anim>
                    <p:anim calcmode="lin" valueType="num">
                      <p:cBhvr additive="base">
                        <p:cTn dur="1000" fill="hold"/>
                        <p:tgtEl>
                          <p:spTgt spid="7"/>
                        </p:tgtEl>
                        <p:attrNameLst>
                          <p:attrName>ppt_y</p:attrName>
                        </p:attrNameLst>
                      </p:cBhvr>
                      <p:tavLst>
                        <p:tav tm="0">
                          <p:val>
                            <p:strVal val="1+#ppt_h/2"/>
                          </p:val>
                        </p:tav>
                        <p:tav tm="100000">
                          <p:val>
                            <p:strVal val="#ppt_y"/>
                          </p:val>
                        </p:tav>
                      </p:tavLst>
                    </p:anim>
                  </p:childTnLst>
                </p:cTn>
              </p:par>
            </p:tnLst>
          </p:tmpl>
        </p:tmplLst>
      </p:bldP>
    </p:bldLst>
  </p:timing>
  <p:extLst mod="1">
    <p:ext uri="{DCECCB84-F9BA-43D5-87BE-67443E8EF086}">
      <p15:sldGuideLst xmlns:p15="http://schemas.microsoft.com/office/powerpoint/2012/main">
        <p15:guide id="1" orient="horz" pos="2160">
          <p15:clr>
            <a:srgbClr val="FBAE40"/>
          </p15:clr>
        </p15:guide>
        <p15:guide id="2" pos="422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Lava strana obrazok">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17D8F666-23C4-41AB-ACCA-826283D6D8D7}"/>
              </a:ext>
            </a:extLst>
          </p:cNvPr>
          <p:cNvSpPr>
            <a:spLocks noGrp="1"/>
          </p:cNvSpPr>
          <p:nvPr>
            <p:ph type="title"/>
          </p:nvPr>
        </p:nvSpPr>
        <p:spPr>
          <a:xfrm>
            <a:off x="6719233" y="1473338"/>
            <a:ext cx="3854555" cy="1711176"/>
          </a:xfrm>
          <a:prstGeom prst="rect">
            <a:avLst/>
          </a:prstGeom>
        </p:spPr>
        <p:txBody>
          <a:bodyPr/>
          <a:lstStyle>
            <a:lvl1pPr algn="l">
              <a:defRPr sz="3600"/>
            </a:lvl1pPr>
          </a:lstStyle>
          <a:p>
            <a:endParaRPr lang="sk-SK" noProof="0" dirty="0"/>
          </a:p>
        </p:txBody>
      </p:sp>
      <p:sp>
        <p:nvSpPr>
          <p:cNvPr id="9" name="Picture Placeholder 14">
            <a:extLst>
              <a:ext uri="{FF2B5EF4-FFF2-40B4-BE49-F238E27FC236}">
                <a16:creationId xmlns:a16="http://schemas.microsoft.com/office/drawing/2014/main" id="{77898287-B1BA-425B-9F76-4805448B5AB9}"/>
              </a:ext>
            </a:extLst>
          </p:cNvPr>
          <p:cNvSpPr>
            <a:spLocks noGrp="1"/>
          </p:cNvSpPr>
          <p:nvPr>
            <p:ph type="pic" sz="quarter" idx="11" hasCustomPrompt="1"/>
          </p:nvPr>
        </p:nvSpPr>
        <p:spPr>
          <a:xfrm>
            <a:off x="1618211" y="523702"/>
            <a:ext cx="4477789" cy="5810596"/>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Roboto Regular" charset="0"/>
              </a:defRPr>
            </a:lvl1pPr>
          </a:lstStyle>
          <a:p>
            <a:r>
              <a:rPr lang="en-US" dirty="0"/>
              <a:t>Insert Image</a:t>
            </a:r>
          </a:p>
        </p:txBody>
      </p:sp>
      <p:cxnSp>
        <p:nvCxnSpPr>
          <p:cNvPr id="11" name="Straight Connector 10">
            <a:extLst>
              <a:ext uri="{FF2B5EF4-FFF2-40B4-BE49-F238E27FC236}">
                <a16:creationId xmlns:a16="http://schemas.microsoft.com/office/drawing/2014/main" id="{FC1C72F8-623D-4FE8-81E2-03BF67EF6D13}"/>
              </a:ext>
            </a:extLst>
          </p:cNvPr>
          <p:cNvCxnSpPr>
            <a:cxnSpLocks/>
          </p:cNvCxnSpPr>
          <p:nvPr userDrawn="1"/>
        </p:nvCxnSpPr>
        <p:spPr>
          <a:xfrm flipH="1">
            <a:off x="5748846" y="3426436"/>
            <a:ext cx="694308" cy="0"/>
          </a:xfrm>
          <a:prstGeom prst="line">
            <a:avLst/>
          </a:prstGeom>
          <a:ln w="57150">
            <a:solidFill>
              <a:srgbClr val="0055A1"/>
            </a:solidFill>
          </a:ln>
        </p:spPr>
        <p:style>
          <a:lnRef idx="3">
            <a:schemeClr val="accent1"/>
          </a:lnRef>
          <a:fillRef idx="0">
            <a:schemeClr val="accent1"/>
          </a:fillRef>
          <a:effectRef idx="2">
            <a:schemeClr val="accent1"/>
          </a:effectRef>
          <a:fontRef idx="minor">
            <a:schemeClr val="tx1"/>
          </a:fontRef>
        </p:style>
      </p:cxnSp>
      <p:sp>
        <p:nvSpPr>
          <p:cNvPr id="7" name="Text Placeholder 3">
            <a:extLst>
              <a:ext uri="{FF2B5EF4-FFF2-40B4-BE49-F238E27FC236}">
                <a16:creationId xmlns:a16="http://schemas.microsoft.com/office/drawing/2014/main" id="{B2DFFF95-A79A-4793-92C2-EDA91D03D0D3}"/>
              </a:ext>
            </a:extLst>
          </p:cNvPr>
          <p:cNvSpPr>
            <a:spLocks noGrp="1"/>
          </p:cNvSpPr>
          <p:nvPr>
            <p:ph type="body" sz="quarter" idx="19" hasCustomPrompt="1"/>
          </p:nvPr>
        </p:nvSpPr>
        <p:spPr>
          <a:xfrm>
            <a:off x="6719233" y="3426436"/>
            <a:ext cx="3854555" cy="1958222"/>
          </a:xfrm>
          <a:prstGeom prst="rect">
            <a:avLst/>
          </a:prstGeom>
        </p:spPr>
        <p:txBody>
          <a:bodyPr/>
          <a:lstStyle>
            <a:lvl1pPr marL="0" indent="0">
              <a:lnSpc>
                <a:spcPct val="150000"/>
              </a:lnSpc>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r>
              <a:rPr lang="sk-SK" noProof="0" dirty="0" err="1"/>
              <a:t>Maecenas</a:t>
            </a:r>
            <a:r>
              <a:rPr lang="sk-SK" noProof="0" dirty="0"/>
              <a:t> </a:t>
            </a:r>
            <a:r>
              <a:rPr lang="sk-SK" noProof="0" dirty="0" err="1"/>
              <a:t>porttitor</a:t>
            </a:r>
            <a:r>
              <a:rPr lang="sk-SK" noProof="0" dirty="0"/>
              <a:t> </a:t>
            </a:r>
            <a:r>
              <a:rPr lang="sk-SK" noProof="0" dirty="0" err="1"/>
              <a:t>congue</a:t>
            </a:r>
            <a:r>
              <a:rPr lang="sk-SK" noProof="0" dirty="0"/>
              <a:t> </a:t>
            </a:r>
            <a:r>
              <a:rPr lang="sk-SK" noProof="0" dirty="0" err="1"/>
              <a:t>massa</a:t>
            </a:r>
            <a:r>
              <a:rPr lang="sk-SK" noProof="0" dirty="0"/>
              <a:t>. </a:t>
            </a:r>
            <a:r>
              <a:rPr lang="sk-SK" noProof="0" dirty="0" err="1"/>
              <a:t>Fusce</a:t>
            </a:r>
            <a:r>
              <a:rPr lang="sk-SK" noProof="0" dirty="0"/>
              <a:t> </a:t>
            </a:r>
            <a:r>
              <a:rPr lang="sk-SK" noProof="0" dirty="0" err="1"/>
              <a:t>posuere</a:t>
            </a:r>
            <a:r>
              <a:rPr lang="sk-SK" noProof="0" dirty="0"/>
              <a:t>, </a:t>
            </a:r>
            <a:r>
              <a:rPr lang="sk-SK" noProof="0" dirty="0" err="1"/>
              <a:t>magna</a:t>
            </a:r>
            <a:r>
              <a:rPr lang="sk-SK" noProof="0" dirty="0"/>
              <a:t> sed </a:t>
            </a:r>
            <a:r>
              <a:rPr lang="sk-SK" noProof="0" dirty="0" err="1"/>
              <a:t>pulvinar</a:t>
            </a:r>
            <a:r>
              <a:rPr lang="sk-SK" noProof="0" dirty="0"/>
              <a:t> </a:t>
            </a:r>
            <a:r>
              <a:rPr lang="sk-SK" noProof="0" dirty="0" err="1"/>
              <a:t>ultricies</a:t>
            </a:r>
            <a:r>
              <a:rPr lang="sk-SK" noProof="0" dirty="0"/>
              <a:t>, </a:t>
            </a:r>
            <a:r>
              <a:rPr lang="sk-SK" noProof="0" dirty="0" err="1"/>
              <a:t>purus</a:t>
            </a:r>
            <a:r>
              <a:rPr lang="sk-SK" noProof="0" dirty="0"/>
              <a:t> </a:t>
            </a:r>
            <a:r>
              <a:rPr lang="sk-SK" noProof="0" dirty="0" err="1"/>
              <a:t>lectus</a:t>
            </a:r>
            <a:r>
              <a:rPr lang="sk-SK" noProof="0" dirty="0"/>
              <a:t> </a:t>
            </a:r>
            <a:r>
              <a:rPr lang="sk-SK" noProof="0" dirty="0" err="1"/>
              <a:t>malesuada</a:t>
            </a:r>
            <a:r>
              <a:rPr lang="sk-SK" noProof="0" dirty="0"/>
              <a:t> libero, </a:t>
            </a:r>
            <a:r>
              <a:rPr lang="sk-SK" noProof="0" dirty="0" err="1"/>
              <a:t>sit</a:t>
            </a:r>
            <a:r>
              <a:rPr lang="sk-SK" noProof="0" dirty="0"/>
              <a:t> </a:t>
            </a:r>
            <a:r>
              <a:rPr lang="sk-SK" noProof="0" dirty="0" err="1"/>
              <a:t>amet</a:t>
            </a:r>
            <a:r>
              <a:rPr lang="sk-SK" noProof="0" dirty="0"/>
              <a:t> </a:t>
            </a:r>
            <a:r>
              <a:rPr lang="sk-SK" noProof="0" dirty="0" err="1"/>
              <a:t>commodo</a:t>
            </a:r>
            <a:r>
              <a:rPr lang="sk-SK" noProof="0" dirty="0"/>
              <a:t> </a:t>
            </a:r>
            <a:r>
              <a:rPr lang="sk-SK" noProof="0" dirty="0" err="1"/>
              <a:t>magna</a:t>
            </a:r>
            <a:r>
              <a:rPr lang="sk-SK" noProof="0" dirty="0"/>
              <a:t> eros </a:t>
            </a:r>
            <a:r>
              <a:rPr lang="sk-SK" noProof="0" dirty="0" err="1"/>
              <a:t>quis</a:t>
            </a:r>
            <a:r>
              <a:rPr lang="sk-SK" noProof="0" dirty="0"/>
              <a:t> urna. </a:t>
            </a:r>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r>
              <a:rPr lang="sk-SK" noProof="0" dirty="0" err="1"/>
              <a:t>Maecenas</a:t>
            </a:r>
            <a:r>
              <a:rPr lang="sk-SK" noProof="0" dirty="0"/>
              <a:t> </a:t>
            </a:r>
            <a:r>
              <a:rPr lang="sk-SK" noProof="0" dirty="0" err="1"/>
              <a:t>porttitor</a:t>
            </a:r>
            <a:r>
              <a:rPr lang="sk-SK" noProof="0" dirty="0"/>
              <a:t> </a:t>
            </a:r>
            <a:r>
              <a:rPr lang="sk-SK" noProof="0" dirty="0" err="1"/>
              <a:t>congue</a:t>
            </a:r>
            <a:r>
              <a:rPr lang="sk-SK" noProof="0" dirty="0"/>
              <a:t> </a:t>
            </a:r>
            <a:r>
              <a:rPr lang="sk-SK" noProof="0" dirty="0" err="1"/>
              <a:t>massa</a:t>
            </a:r>
            <a:r>
              <a:rPr lang="sk-SK" noProof="0" dirty="0"/>
              <a:t>. </a:t>
            </a:r>
          </a:p>
        </p:txBody>
      </p:sp>
      <p:pic>
        <p:nvPicPr>
          <p:cNvPr id="8" name="Obrázok 7">
            <a:extLst>
              <a:ext uri="{FF2B5EF4-FFF2-40B4-BE49-F238E27FC236}">
                <a16:creationId xmlns:a16="http://schemas.microsoft.com/office/drawing/2014/main" id="{61FADA8B-0298-46E8-BC87-F82A787EFD0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43578" y="3140969"/>
            <a:ext cx="644027" cy="610658"/>
          </a:xfrm>
          <a:prstGeom prst="rect">
            <a:avLst/>
          </a:prstGeom>
        </p:spPr>
      </p:pic>
    </p:spTree>
    <p:extLst>
      <p:ext uri="{BB962C8B-B14F-4D97-AF65-F5344CB8AC3E}">
        <p14:creationId xmlns:p14="http://schemas.microsoft.com/office/powerpoint/2010/main" val="179750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nodePh="1">
                                  <p:stCondLst>
                                    <p:cond delay="1000"/>
                                  </p:stCondLst>
                                  <p:endCondLst>
                                    <p:cond evt="begin" delay="0">
                                      <p:tn val="9"/>
                                    </p:cond>
                                  </p:end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500" fill="hold"/>
                                        <p:tgtEl>
                                          <p:spTgt spid="20"/>
                                        </p:tgtEl>
                                        <p:attrNameLst>
                                          <p:attrName>ppt_x</p:attrName>
                                        </p:attrNameLst>
                                      </p:cBhvr>
                                      <p:tavLst>
                                        <p:tav tm="0">
                                          <p:val>
                                            <p:strVal val="#ppt_x"/>
                                          </p:val>
                                        </p:tav>
                                        <p:tav tm="100000">
                                          <p:val>
                                            <p:strVal val="#ppt_x"/>
                                          </p:val>
                                        </p:tav>
                                      </p:tavLst>
                                    </p:anim>
                                    <p:anim calcmode="lin" valueType="num">
                                      <p:cBhvr additive="base">
                                        <p:cTn id="12" dur="1500" fill="hold"/>
                                        <p:tgtEl>
                                          <p:spTgt spid="20"/>
                                        </p:tgtEl>
                                        <p:attrNameLst>
                                          <p:attrName>ppt_y</p:attrName>
                                        </p:attrNameLst>
                                      </p:cBhvr>
                                      <p:tavLst>
                                        <p:tav tm="0">
                                          <p:val>
                                            <p:strVal val="0-#ppt_h/2"/>
                                          </p:val>
                                        </p:tav>
                                        <p:tav tm="100000">
                                          <p:val>
                                            <p:strVal val="#ppt_y"/>
                                          </p:val>
                                        </p:tav>
                                      </p:tavLst>
                                    </p:anim>
                                  </p:childTnLst>
                                </p:cTn>
                              </p:par>
                              <p:par>
                                <p:cTn id="13" presetID="10" presetClass="entr" presetSubtype="0" fill="hold" nodeType="withEffect">
                                  <p:stCondLst>
                                    <p:cond delay="10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100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1+#ppt_w/2"/>
                                          </p:val>
                                        </p:tav>
                                        <p:tav tm="100000">
                                          <p:val>
                                            <p:strVal val="#ppt_x"/>
                                          </p:val>
                                        </p:tav>
                                      </p:tavLst>
                                    </p:anim>
                                    <p:anim calcmode="lin" valueType="num">
                                      <p:cBhvr additive="base">
                                        <p:cTn id="24"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9" grpId="0" animBg="1"/>
      <p:bldP spid="7" grpId="0" build="p">
        <p:tmplLst>
          <p:tmpl lvl="1">
            <p:tnLst>
              <p:par>
                <p:cTn presetID="2" presetClass="entr" presetSubtype="4"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1000" fill="hold"/>
                        <p:tgtEl>
                          <p:spTgt spid="7"/>
                        </p:tgtEl>
                        <p:attrNameLst>
                          <p:attrName>ppt_x</p:attrName>
                        </p:attrNameLst>
                      </p:cBhvr>
                      <p:tavLst>
                        <p:tav tm="0">
                          <p:val>
                            <p:strVal val="#ppt_x"/>
                          </p:val>
                        </p:tav>
                        <p:tav tm="100000">
                          <p:val>
                            <p:strVal val="#ppt_x"/>
                          </p:val>
                        </p:tav>
                      </p:tavLst>
                    </p:anim>
                    <p:anim calcmode="lin" valueType="num">
                      <p:cBhvr additive="base">
                        <p:cTn dur="1000" fill="hold"/>
                        <p:tgtEl>
                          <p:spTgt spid="7"/>
                        </p:tgtEl>
                        <p:attrNameLst>
                          <p:attrName>ppt_y</p:attrName>
                        </p:attrNameLst>
                      </p:cBhvr>
                      <p:tavLst>
                        <p:tav tm="0">
                          <p:val>
                            <p:strVal val="1+#ppt_h/2"/>
                          </p:val>
                        </p:tav>
                        <p:tav tm="100000">
                          <p:val>
                            <p:strVal val="#ppt_y"/>
                          </p:val>
                        </p:tav>
                      </p:tavLst>
                    </p:anim>
                  </p:childTnLst>
                </p:cTn>
              </p:par>
            </p:tnLst>
          </p:tmpl>
        </p:tmplLst>
      </p:bldP>
    </p:bldLst>
  </p:timing>
  <p:extLst mod="1">
    <p:ext uri="{DCECCB84-F9BA-43D5-87BE-67443E8EF086}">
      <p15:sldGuideLst xmlns:p15="http://schemas.microsoft.com/office/powerpoint/2012/main">
        <p15:guide id="1" orient="horz" pos="2160">
          <p15:clr>
            <a:srgbClr val="FBAE40"/>
          </p15:clr>
        </p15:guide>
        <p15:guide id="2" pos="422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Prava strana galerie obrazkov">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17D8F666-23C4-41AB-ACCA-826283D6D8D7}"/>
              </a:ext>
            </a:extLst>
          </p:cNvPr>
          <p:cNvSpPr>
            <a:spLocks noGrp="1"/>
          </p:cNvSpPr>
          <p:nvPr>
            <p:ph type="title"/>
          </p:nvPr>
        </p:nvSpPr>
        <p:spPr>
          <a:xfrm>
            <a:off x="1618212" y="1473338"/>
            <a:ext cx="3854555" cy="1711176"/>
          </a:xfrm>
          <a:prstGeom prst="rect">
            <a:avLst/>
          </a:prstGeom>
        </p:spPr>
        <p:txBody>
          <a:bodyPr/>
          <a:lstStyle>
            <a:lvl1pPr algn="l">
              <a:defRPr sz="3600"/>
            </a:lvl1pPr>
          </a:lstStyle>
          <a:p>
            <a:endParaRPr lang="sk-SK" noProof="0" dirty="0"/>
          </a:p>
        </p:txBody>
      </p:sp>
      <p:sp>
        <p:nvSpPr>
          <p:cNvPr id="9" name="Picture Placeholder 14">
            <a:extLst>
              <a:ext uri="{FF2B5EF4-FFF2-40B4-BE49-F238E27FC236}">
                <a16:creationId xmlns:a16="http://schemas.microsoft.com/office/drawing/2014/main" id="{98055E7B-9EDA-43BD-803D-E30BB5A28378}"/>
              </a:ext>
            </a:extLst>
          </p:cNvPr>
          <p:cNvSpPr>
            <a:spLocks noGrp="1"/>
          </p:cNvSpPr>
          <p:nvPr>
            <p:ph type="pic" sz="quarter" idx="11" hasCustomPrompt="1"/>
          </p:nvPr>
        </p:nvSpPr>
        <p:spPr>
          <a:xfrm>
            <a:off x="6096000" y="523702"/>
            <a:ext cx="4477789" cy="2905298"/>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Roboto Regular" charset="0"/>
              </a:defRPr>
            </a:lvl1pPr>
          </a:lstStyle>
          <a:p>
            <a:r>
              <a:rPr lang="en-US" dirty="0"/>
              <a:t>Insert Image</a:t>
            </a:r>
          </a:p>
        </p:txBody>
      </p:sp>
      <p:sp>
        <p:nvSpPr>
          <p:cNvPr id="11" name="Picture Placeholder 14">
            <a:extLst>
              <a:ext uri="{FF2B5EF4-FFF2-40B4-BE49-F238E27FC236}">
                <a16:creationId xmlns:a16="http://schemas.microsoft.com/office/drawing/2014/main" id="{07C78F85-FF80-4978-96EA-1701B2671D78}"/>
              </a:ext>
            </a:extLst>
          </p:cNvPr>
          <p:cNvSpPr>
            <a:spLocks noGrp="1"/>
          </p:cNvSpPr>
          <p:nvPr>
            <p:ph type="pic" sz="quarter" idx="12" hasCustomPrompt="1"/>
          </p:nvPr>
        </p:nvSpPr>
        <p:spPr>
          <a:xfrm>
            <a:off x="6096000" y="3490415"/>
            <a:ext cx="2184779" cy="2950563"/>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Roboto Regular" charset="0"/>
              </a:defRPr>
            </a:lvl1pPr>
          </a:lstStyle>
          <a:p>
            <a:r>
              <a:rPr lang="en-US" dirty="0"/>
              <a:t>Insert Image</a:t>
            </a:r>
          </a:p>
        </p:txBody>
      </p:sp>
      <p:sp>
        <p:nvSpPr>
          <p:cNvPr id="12" name="Picture Placeholder 14">
            <a:extLst>
              <a:ext uri="{FF2B5EF4-FFF2-40B4-BE49-F238E27FC236}">
                <a16:creationId xmlns:a16="http://schemas.microsoft.com/office/drawing/2014/main" id="{EE3CADF3-03FB-437A-B351-C5EF89DE0F5B}"/>
              </a:ext>
            </a:extLst>
          </p:cNvPr>
          <p:cNvSpPr>
            <a:spLocks noGrp="1"/>
          </p:cNvSpPr>
          <p:nvPr>
            <p:ph type="pic" sz="quarter" idx="13" hasCustomPrompt="1"/>
          </p:nvPr>
        </p:nvSpPr>
        <p:spPr>
          <a:xfrm>
            <a:off x="8354458" y="3495141"/>
            <a:ext cx="2219332" cy="1447760"/>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Roboto Regular" charset="0"/>
              </a:defRPr>
            </a:lvl1pPr>
          </a:lstStyle>
          <a:p>
            <a:r>
              <a:rPr lang="en-US" dirty="0"/>
              <a:t>Insert Image</a:t>
            </a:r>
          </a:p>
        </p:txBody>
      </p:sp>
      <p:sp>
        <p:nvSpPr>
          <p:cNvPr id="13" name="Picture Placeholder 14">
            <a:extLst>
              <a:ext uri="{FF2B5EF4-FFF2-40B4-BE49-F238E27FC236}">
                <a16:creationId xmlns:a16="http://schemas.microsoft.com/office/drawing/2014/main" id="{83834BBD-DD0C-4847-9EEC-0ABF972A2796}"/>
              </a:ext>
            </a:extLst>
          </p:cNvPr>
          <p:cNvSpPr>
            <a:spLocks noGrp="1"/>
          </p:cNvSpPr>
          <p:nvPr>
            <p:ph type="pic" sz="quarter" idx="14" hasCustomPrompt="1"/>
          </p:nvPr>
        </p:nvSpPr>
        <p:spPr>
          <a:xfrm>
            <a:off x="8354457" y="5013591"/>
            <a:ext cx="2219331" cy="1427387"/>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Roboto Regular" charset="0"/>
              </a:defRPr>
            </a:lvl1pPr>
          </a:lstStyle>
          <a:p>
            <a:r>
              <a:rPr lang="en-US" dirty="0"/>
              <a:t>Insert Image</a:t>
            </a:r>
          </a:p>
        </p:txBody>
      </p:sp>
      <p:cxnSp>
        <p:nvCxnSpPr>
          <p:cNvPr id="14" name="Straight Connector 13">
            <a:extLst>
              <a:ext uri="{FF2B5EF4-FFF2-40B4-BE49-F238E27FC236}">
                <a16:creationId xmlns:a16="http://schemas.microsoft.com/office/drawing/2014/main" id="{EEAB316E-0CA1-489F-976E-499C79D7512C}"/>
              </a:ext>
            </a:extLst>
          </p:cNvPr>
          <p:cNvCxnSpPr>
            <a:cxnSpLocks/>
          </p:cNvCxnSpPr>
          <p:nvPr userDrawn="1"/>
        </p:nvCxnSpPr>
        <p:spPr>
          <a:xfrm flipH="1">
            <a:off x="5748846" y="3457144"/>
            <a:ext cx="694308" cy="0"/>
          </a:xfrm>
          <a:prstGeom prst="line">
            <a:avLst/>
          </a:prstGeom>
          <a:ln w="57150">
            <a:solidFill>
              <a:srgbClr val="ED1C24"/>
            </a:solidFill>
          </a:ln>
        </p:spPr>
        <p:style>
          <a:lnRef idx="3">
            <a:schemeClr val="accent1"/>
          </a:lnRef>
          <a:fillRef idx="0">
            <a:schemeClr val="accent1"/>
          </a:fillRef>
          <a:effectRef idx="2">
            <a:schemeClr val="accent1"/>
          </a:effectRef>
          <a:fontRef idx="minor">
            <a:schemeClr val="tx1"/>
          </a:fontRef>
        </p:style>
      </p:cxnSp>
      <p:cxnSp>
        <p:nvCxnSpPr>
          <p:cNvPr id="17" name="Straight Connector 16">
            <a:extLst>
              <a:ext uri="{FF2B5EF4-FFF2-40B4-BE49-F238E27FC236}">
                <a16:creationId xmlns:a16="http://schemas.microsoft.com/office/drawing/2014/main" id="{364B9744-813B-4742-9F2A-0849838D40CB}"/>
              </a:ext>
            </a:extLst>
          </p:cNvPr>
          <p:cNvCxnSpPr>
            <a:cxnSpLocks/>
          </p:cNvCxnSpPr>
          <p:nvPr userDrawn="1"/>
        </p:nvCxnSpPr>
        <p:spPr>
          <a:xfrm flipH="1">
            <a:off x="10235343" y="4974242"/>
            <a:ext cx="694308" cy="0"/>
          </a:xfrm>
          <a:prstGeom prst="line">
            <a:avLst/>
          </a:prstGeom>
          <a:ln w="57150">
            <a:solidFill>
              <a:srgbClr val="D1D3D4"/>
            </a:solidFill>
          </a:ln>
        </p:spPr>
        <p:style>
          <a:lnRef idx="3">
            <a:schemeClr val="accent1"/>
          </a:lnRef>
          <a:fillRef idx="0">
            <a:schemeClr val="accent1"/>
          </a:fillRef>
          <a:effectRef idx="2">
            <a:schemeClr val="accent1"/>
          </a:effectRef>
          <a:fontRef idx="minor">
            <a:schemeClr val="tx1"/>
          </a:fontRef>
        </p:style>
      </p:cxnSp>
      <p:sp>
        <p:nvSpPr>
          <p:cNvPr id="15" name="Text Placeholder 3">
            <a:extLst>
              <a:ext uri="{FF2B5EF4-FFF2-40B4-BE49-F238E27FC236}">
                <a16:creationId xmlns:a16="http://schemas.microsoft.com/office/drawing/2014/main" id="{9523D414-1B25-4F2A-8164-4668CE187DC2}"/>
              </a:ext>
            </a:extLst>
          </p:cNvPr>
          <p:cNvSpPr>
            <a:spLocks noGrp="1"/>
          </p:cNvSpPr>
          <p:nvPr>
            <p:ph type="body" sz="quarter" idx="19" hasCustomPrompt="1"/>
          </p:nvPr>
        </p:nvSpPr>
        <p:spPr>
          <a:xfrm>
            <a:off x="1618212" y="3426436"/>
            <a:ext cx="3854555" cy="1958222"/>
          </a:xfrm>
          <a:prstGeom prst="rect">
            <a:avLst/>
          </a:prstGeom>
        </p:spPr>
        <p:txBody>
          <a:bodyPr/>
          <a:lstStyle>
            <a:lvl1pPr marL="0" indent="0" algn="l">
              <a:lnSpc>
                <a:spcPct val="150000"/>
              </a:lnSpc>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r>
              <a:rPr lang="sk-SK" noProof="0" dirty="0" err="1"/>
              <a:t>Maecenas</a:t>
            </a:r>
            <a:r>
              <a:rPr lang="sk-SK" noProof="0" dirty="0"/>
              <a:t> </a:t>
            </a:r>
            <a:r>
              <a:rPr lang="sk-SK" noProof="0" dirty="0" err="1"/>
              <a:t>porttitor</a:t>
            </a:r>
            <a:r>
              <a:rPr lang="sk-SK" noProof="0" dirty="0"/>
              <a:t> </a:t>
            </a:r>
            <a:r>
              <a:rPr lang="sk-SK" noProof="0" dirty="0" err="1"/>
              <a:t>congue</a:t>
            </a:r>
            <a:r>
              <a:rPr lang="sk-SK" noProof="0" dirty="0"/>
              <a:t> </a:t>
            </a:r>
            <a:r>
              <a:rPr lang="sk-SK" noProof="0" dirty="0" err="1"/>
              <a:t>massa</a:t>
            </a:r>
            <a:r>
              <a:rPr lang="sk-SK" noProof="0" dirty="0"/>
              <a:t>. </a:t>
            </a:r>
            <a:r>
              <a:rPr lang="sk-SK" noProof="0" dirty="0" err="1"/>
              <a:t>Fusce</a:t>
            </a:r>
            <a:r>
              <a:rPr lang="sk-SK" noProof="0" dirty="0"/>
              <a:t> </a:t>
            </a:r>
            <a:r>
              <a:rPr lang="sk-SK" noProof="0" dirty="0" err="1"/>
              <a:t>posuere</a:t>
            </a:r>
            <a:r>
              <a:rPr lang="sk-SK" noProof="0" dirty="0"/>
              <a:t>, </a:t>
            </a:r>
            <a:r>
              <a:rPr lang="sk-SK" noProof="0" dirty="0" err="1"/>
              <a:t>magna</a:t>
            </a:r>
            <a:r>
              <a:rPr lang="sk-SK" noProof="0" dirty="0"/>
              <a:t> sed </a:t>
            </a:r>
            <a:r>
              <a:rPr lang="sk-SK" noProof="0" dirty="0" err="1"/>
              <a:t>pulvinar</a:t>
            </a:r>
            <a:r>
              <a:rPr lang="sk-SK" noProof="0" dirty="0"/>
              <a:t> </a:t>
            </a:r>
            <a:r>
              <a:rPr lang="sk-SK" noProof="0" dirty="0" err="1"/>
              <a:t>ultricies</a:t>
            </a:r>
            <a:r>
              <a:rPr lang="sk-SK" noProof="0" dirty="0"/>
              <a:t>, </a:t>
            </a:r>
            <a:r>
              <a:rPr lang="sk-SK" noProof="0" dirty="0" err="1"/>
              <a:t>purus</a:t>
            </a:r>
            <a:r>
              <a:rPr lang="sk-SK" noProof="0" dirty="0"/>
              <a:t> </a:t>
            </a:r>
            <a:r>
              <a:rPr lang="sk-SK" noProof="0" dirty="0" err="1"/>
              <a:t>lectus</a:t>
            </a:r>
            <a:r>
              <a:rPr lang="sk-SK" noProof="0" dirty="0"/>
              <a:t> </a:t>
            </a:r>
            <a:r>
              <a:rPr lang="sk-SK" noProof="0" dirty="0" err="1"/>
              <a:t>malesuada</a:t>
            </a:r>
            <a:r>
              <a:rPr lang="sk-SK" noProof="0" dirty="0"/>
              <a:t> libero, </a:t>
            </a:r>
            <a:r>
              <a:rPr lang="sk-SK" noProof="0" dirty="0" err="1"/>
              <a:t>sit</a:t>
            </a:r>
            <a:r>
              <a:rPr lang="sk-SK" noProof="0" dirty="0"/>
              <a:t> </a:t>
            </a:r>
            <a:r>
              <a:rPr lang="sk-SK" noProof="0" dirty="0" err="1"/>
              <a:t>amet</a:t>
            </a:r>
            <a:r>
              <a:rPr lang="sk-SK" noProof="0" dirty="0"/>
              <a:t> </a:t>
            </a:r>
            <a:r>
              <a:rPr lang="sk-SK" noProof="0" dirty="0" err="1"/>
              <a:t>commodo</a:t>
            </a:r>
            <a:r>
              <a:rPr lang="sk-SK" noProof="0" dirty="0"/>
              <a:t> </a:t>
            </a:r>
            <a:r>
              <a:rPr lang="sk-SK" noProof="0" dirty="0" err="1"/>
              <a:t>magna</a:t>
            </a:r>
            <a:r>
              <a:rPr lang="sk-SK" noProof="0" dirty="0"/>
              <a:t> eros </a:t>
            </a:r>
            <a:r>
              <a:rPr lang="sk-SK" noProof="0" dirty="0" err="1"/>
              <a:t>quis</a:t>
            </a:r>
            <a:r>
              <a:rPr lang="sk-SK" noProof="0" dirty="0"/>
              <a:t> urna. </a:t>
            </a:r>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r>
              <a:rPr lang="sk-SK" noProof="0" dirty="0" err="1"/>
              <a:t>Maecenas</a:t>
            </a:r>
            <a:r>
              <a:rPr lang="sk-SK" noProof="0" dirty="0"/>
              <a:t> </a:t>
            </a:r>
            <a:r>
              <a:rPr lang="sk-SK" noProof="0" dirty="0" err="1"/>
              <a:t>porttitor</a:t>
            </a:r>
            <a:r>
              <a:rPr lang="sk-SK" noProof="0" dirty="0"/>
              <a:t> </a:t>
            </a:r>
            <a:r>
              <a:rPr lang="sk-SK" noProof="0" dirty="0" err="1"/>
              <a:t>congue</a:t>
            </a:r>
            <a:r>
              <a:rPr lang="sk-SK" noProof="0" dirty="0"/>
              <a:t> </a:t>
            </a:r>
            <a:r>
              <a:rPr lang="sk-SK" noProof="0" dirty="0" err="1"/>
              <a:t>massa</a:t>
            </a:r>
            <a:r>
              <a:rPr lang="sk-SK" noProof="0" dirty="0"/>
              <a:t>. </a:t>
            </a:r>
          </a:p>
        </p:txBody>
      </p:sp>
      <p:pic>
        <p:nvPicPr>
          <p:cNvPr id="16" name="Obrázok 15">
            <a:extLst>
              <a:ext uri="{FF2B5EF4-FFF2-40B4-BE49-F238E27FC236}">
                <a16:creationId xmlns:a16="http://schemas.microsoft.com/office/drawing/2014/main" id="{A7F15140-7A36-4B30-A44C-8A4E0F94F3E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43578" y="3140969"/>
            <a:ext cx="644027" cy="610658"/>
          </a:xfrm>
          <a:prstGeom prst="rect">
            <a:avLst/>
          </a:prstGeom>
        </p:spPr>
      </p:pic>
    </p:spTree>
    <p:extLst>
      <p:ext uri="{BB962C8B-B14F-4D97-AF65-F5344CB8AC3E}">
        <p14:creationId xmlns:p14="http://schemas.microsoft.com/office/powerpoint/2010/main" val="146149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2" presetClass="entr" presetSubtype="4" fill="hold" grpId="0" nodeType="withEffect">
                                  <p:stCondLst>
                                    <p:cond delay="1000"/>
                                  </p:stCondLst>
                                  <p:childTnLst>
                                    <p:set>
                                      <p:cBhvr>
                                        <p:cTn id="18" dur="1" fill="hold">
                                          <p:stCondLst>
                                            <p:cond delay="0"/>
                                          </p:stCondLst>
                                        </p:cTn>
                                        <p:tgtEl>
                                          <p:spTgt spid="15">
                                            <p:txEl>
                                              <p:pRg st="0" end="0"/>
                                            </p:txEl>
                                          </p:spTgt>
                                        </p:tgtEl>
                                        <p:attrNameLst>
                                          <p:attrName>style.visibility</p:attrName>
                                        </p:attrNameLst>
                                      </p:cBhvr>
                                      <p:to>
                                        <p:strVal val="visible"/>
                                      </p:to>
                                    </p:set>
                                    <p:anim calcmode="lin" valueType="num">
                                      <p:cBhvr additive="base">
                                        <p:cTn id="1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15">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1" fill="hold" grpId="0" nodeType="withEffect" nodePh="1">
                                  <p:stCondLst>
                                    <p:cond delay="1000"/>
                                  </p:stCondLst>
                                  <p:endCondLst>
                                    <p:cond evt="begin" delay="0">
                                      <p:tn val="21"/>
                                    </p:cond>
                                  </p:end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500" fill="hold"/>
                                        <p:tgtEl>
                                          <p:spTgt spid="20"/>
                                        </p:tgtEl>
                                        <p:attrNameLst>
                                          <p:attrName>ppt_x</p:attrName>
                                        </p:attrNameLst>
                                      </p:cBhvr>
                                      <p:tavLst>
                                        <p:tav tm="0">
                                          <p:val>
                                            <p:strVal val="#ppt_x"/>
                                          </p:val>
                                        </p:tav>
                                        <p:tav tm="100000">
                                          <p:val>
                                            <p:strVal val="#ppt_x"/>
                                          </p:val>
                                        </p:tav>
                                      </p:tavLst>
                                    </p:anim>
                                    <p:anim calcmode="lin" valueType="num">
                                      <p:cBhvr additive="base">
                                        <p:cTn id="24" dur="1500" fill="hold"/>
                                        <p:tgtEl>
                                          <p:spTgt spid="20"/>
                                        </p:tgtEl>
                                        <p:attrNameLst>
                                          <p:attrName>ppt_y</p:attrName>
                                        </p:attrNameLst>
                                      </p:cBhvr>
                                      <p:tavLst>
                                        <p:tav tm="0">
                                          <p:val>
                                            <p:strVal val="0-#ppt_h/2"/>
                                          </p:val>
                                        </p:tav>
                                        <p:tav tm="100000">
                                          <p:val>
                                            <p:strVal val="#ppt_y"/>
                                          </p:val>
                                        </p:tav>
                                      </p:tavLst>
                                    </p:anim>
                                  </p:childTnLst>
                                </p:cTn>
                              </p:par>
                              <p:par>
                                <p:cTn id="25" presetID="10" presetClass="entr" presetSubtype="0" fill="hold" nodeType="withEffect">
                                  <p:stCondLst>
                                    <p:cond delay="100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1000" fill="hold"/>
                                        <p:tgtEl>
                                          <p:spTgt spid="14"/>
                                        </p:tgtEl>
                                        <p:attrNameLst>
                                          <p:attrName>ppt_x</p:attrName>
                                        </p:attrNameLst>
                                      </p:cBhvr>
                                      <p:tavLst>
                                        <p:tav tm="0">
                                          <p:val>
                                            <p:strVal val="0-#ppt_w/2"/>
                                          </p:val>
                                        </p:tav>
                                        <p:tav tm="100000">
                                          <p:val>
                                            <p:strVal val="#ppt_x"/>
                                          </p:val>
                                        </p:tav>
                                      </p:tavLst>
                                    </p:anim>
                                    <p:anim calcmode="lin" valueType="num">
                                      <p:cBhvr additive="base">
                                        <p:cTn id="33"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additive="base">
                                        <p:cTn id="38" dur="1000" fill="hold"/>
                                        <p:tgtEl>
                                          <p:spTgt spid="17"/>
                                        </p:tgtEl>
                                        <p:attrNameLst>
                                          <p:attrName>ppt_x</p:attrName>
                                        </p:attrNameLst>
                                      </p:cBhvr>
                                      <p:tavLst>
                                        <p:tav tm="0">
                                          <p:val>
                                            <p:strVal val="1+#ppt_w/2"/>
                                          </p:val>
                                        </p:tav>
                                        <p:tav tm="100000">
                                          <p:val>
                                            <p:strVal val="#ppt_x"/>
                                          </p:val>
                                        </p:tav>
                                      </p:tavLst>
                                    </p:anim>
                                    <p:anim calcmode="lin" valueType="num">
                                      <p:cBhvr additive="base">
                                        <p:cTn id="39" dur="1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9" grpId="0" animBg="1"/>
      <p:bldP spid="11" grpId="0" animBg="1"/>
      <p:bldP spid="12" grpId="0" animBg="1"/>
      <p:bldP spid="13" grpId="0" animBg="1"/>
      <p:bldP spid="15" grpId="0" build="p">
        <p:tmplLst>
          <p:tmpl lvl="1">
            <p:tnLst>
              <p:par>
                <p:cTn presetID="2" presetClass="entr" presetSubtype="4" fill="hold" nodeType="withEffect">
                  <p:stCondLst>
                    <p:cond delay="10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1000" fill="hold"/>
                        <p:tgtEl>
                          <p:spTgt spid="15"/>
                        </p:tgtEl>
                        <p:attrNameLst>
                          <p:attrName>ppt_x</p:attrName>
                        </p:attrNameLst>
                      </p:cBhvr>
                      <p:tavLst>
                        <p:tav tm="0">
                          <p:val>
                            <p:strVal val="#ppt_x"/>
                          </p:val>
                        </p:tav>
                        <p:tav tm="100000">
                          <p:val>
                            <p:strVal val="#ppt_x"/>
                          </p:val>
                        </p:tav>
                      </p:tavLst>
                    </p:anim>
                    <p:anim calcmode="lin" valueType="num">
                      <p:cBhvr additive="base">
                        <p:cTn dur="1000" fill="hold"/>
                        <p:tgtEl>
                          <p:spTgt spid="15"/>
                        </p:tgtEl>
                        <p:attrNameLst>
                          <p:attrName>ppt_y</p:attrName>
                        </p:attrNameLst>
                      </p:cBhvr>
                      <p:tavLst>
                        <p:tav tm="0">
                          <p:val>
                            <p:strVal val="1+#ppt_h/2"/>
                          </p:val>
                        </p:tav>
                        <p:tav tm="100000">
                          <p:val>
                            <p:strVal val="#ppt_y"/>
                          </p:val>
                        </p:tav>
                      </p:tavLst>
                    </p:anim>
                  </p:childTnLst>
                </p:cTn>
              </p:par>
            </p:tnLst>
          </p:tmpl>
        </p:tmplLst>
      </p:bldP>
    </p:bldLst>
  </p:timing>
  <p:extLst mod="1">
    <p:ext uri="{DCECCB84-F9BA-43D5-87BE-67443E8EF086}">
      <p15:sldGuideLst xmlns:p15="http://schemas.microsoft.com/office/powerpoint/2012/main">
        <p15:guide id="1" orient="horz" pos="2160">
          <p15:clr>
            <a:srgbClr val="FBAE40"/>
          </p15:clr>
        </p15:guide>
        <p15:guide id="2" pos="422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Lava strana galerie obrazkov">
    <p:spTree>
      <p:nvGrpSpPr>
        <p:cNvPr id="1" name=""/>
        <p:cNvGrpSpPr/>
        <p:nvPr/>
      </p:nvGrpSpPr>
      <p:grpSpPr>
        <a:xfrm>
          <a:off x="0" y="0"/>
          <a:ext cx="0" cy="0"/>
          <a:chOff x="0" y="0"/>
          <a:chExt cx="0" cy="0"/>
        </a:xfrm>
      </p:grpSpPr>
      <p:sp>
        <p:nvSpPr>
          <p:cNvPr id="10" name="Picture Placeholder 14">
            <a:extLst>
              <a:ext uri="{FF2B5EF4-FFF2-40B4-BE49-F238E27FC236}">
                <a16:creationId xmlns:a16="http://schemas.microsoft.com/office/drawing/2014/main" id="{1EAB27D5-F23B-41BF-940E-AA9B783D878B}"/>
              </a:ext>
            </a:extLst>
          </p:cNvPr>
          <p:cNvSpPr>
            <a:spLocks noGrp="1"/>
          </p:cNvSpPr>
          <p:nvPr>
            <p:ph type="pic" sz="quarter" idx="11" hasCustomPrompt="1"/>
          </p:nvPr>
        </p:nvSpPr>
        <p:spPr>
          <a:xfrm>
            <a:off x="1618212" y="1148738"/>
            <a:ext cx="2224512" cy="4560521"/>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Roboto Regular" charset="0"/>
              </a:defRPr>
            </a:lvl1pPr>
          </a:lstStyle>
          <a:p>
            <a:r>
              <a:rPr lang="en-US" dirty="0"/>
              <a:t>Insert Image</a:t>
            </a:r>
          </a:p>
        </p:txBody>
      </p:sp>
      <p:sp>
        <p:nvSpPr>
          <p:cNvPr id="15" name="Picture Placeholder 14">
            <a:extLst>
              <a:ext uri="{FF2B5EF4-FFF2-40B4-BE49-F238E27FC236}">
                <a16:creationId xmlns:a16="http://schemas.microsoft.com/office/drawing/2014/main" id="{22AC0113-6BEC-44F1-A84B-1E898D176C01}"/>
              </a:ext>
            </a:extLst>
          </p:cNvPr>
          <p:cNvSpPr>
            <a:spLocks noGrp="1"/>
          </p:cNvSpPr>
          <p:nvPr>
            <p:ph type="pic" sz="quarter" idx="13" hasCustomPrompt="1"/>
          </p:nvPr>
        </p:nvSpPr>
        <p:spPr>
          <a:xfrm>
            <a:off x="3917275" y="1148737"/>
            <a:ext cx="2178725" cy="2242163"/>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Roboto Regular" charset="0"/>
              </a:defRPr>
            </a:lvl1pPr>
          </a:lstStyle>
          <a:p>
            <a:r>
              <a:rPr lang="en-US" dirty="0"/>
              <a:t>Insert Image</a:t>
            </a:r>
          </a:p>
        </p:txBody>
      </p:sp>
      <p:sp>
        <p:nvSpPr>
          <p:cNvPr id="16" name="Picture Placeholder 14">
            <a:extLst>
              <a:ext uri="{FF2B5EF4-FFF2-40B4-BE49-F238E27FC236}">
                <a16:creationId xmlns:a16="http://schemas.microsoft.com/office/drawing/2014/main" id="{60B481CF-AF56-4F52-8A9F-9BF4C179DDE5}"/>
              </a:ext>
            </a:extLst>
          </p:cNvPr>
          <p:cNvSpPr>
            <a:spLocks noGrp="1"/>
          </p:cNvSpPr>
          <p:nvPr>
            <p:ph type="pic" sz="quarter" idx="14" hasCustomPrompt="1"/>
          </p:nvPr>
        </p:nvSpPr>
        <p:spPr>
          <a:xfrm>
            <a:off x="3917275" y="3467101"/>
            <a:ext cx="2178725" cy="2242163"/>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Roboto Regular" charset="0"/>
              </a:defRPr>
            </a:lvl1pPr>
          </a:lstStyle>
          <a:p>
            <a:r>
              <a:rPr lang="en-US" dirty="0"/>
              <a:t>Insert Image</a:t>
            </a:r>
          </a:p>
        </p:txBody>
      </p:sp>
      <p:cxnSp>
        <p:nvCxnSpPr>
          <p:cNvPr id="18" name="Straight Connector 17">
            <a:extLst>
              <a:ext uri="{FF2B5EF4-FFF2-40B4-BE49-F238E27FC236}">
                <a16:creationId xmlns:a16="http://schemas.microsoft.com/office/drawing/2014/main" id="{707773E5-BB5B-43BD-B386-F2DE50240E87}"/>
              </a:ext>
            </a:extLst>
          </p:cNvPr>
          <p:cNvCxnSpPr>
            <a:cxnSpLocks/>
          </p:cNvCxnSpPr>
          <p:nvPr userDrawn="1"/>
        </p:nvCxnSpPr>
        <p:spPr>
          <a:xfrm flipH="1">
            <a:off x="5748846" y="3426436"/>
            <a:ext cx="694308" cy="0"/>
          </a:xfrm>
          <a:prstGeom prst="line">
            <a:avLst/>
          </a:prstGeom>
          <a:ln w="57150">
            <a:solidFill>
              <a:schemeClr val="accent2"/>
            </a:solidFill>
          </a:ln>
        </p:spPr>
        <p:style>
          <a:lnRef idx="3">
            <a:schemeClr val="accent1"/>
          </a:lnRef>
          <a:fillRef idx="0">
            <a:schemeClr val="accent1"/>
          </a:fillRef>
          <a:effectRef idx="2">
            <a:schemeClr val="accent1"/>
          </a:effectRef>
          <a:fontRef idx="minor">
            <a:schemeClr val="tx1"/>
          </a:fontRef>
        </p:style>
      </p:cxnSp>
      <p:sp>
        <p:nvSpPr>
          <p:cNvPr id="20" name="Title 1">
            <a:extLst>
              <a:ext uri="{FF2B5EF4-FFF2-40B4-BE49-F238E27FC236}">
                <a16:creationId xmlns:a16="http://schemas.microsoft.com/office/drawing/2014/main" id="{17D8F666-23C4-41AB-ACCA-826283D6D8D7}"/>
              </a:ext>
            </a:extLst>
          </p:cNvPr>
          <p:cNvSpPr>
            <a:spLocks noGrp="1"/>
          </p:cNvSpPr>
          <p:nvPr>
            <p:ph type="title"/>
          </p:nvPr>
        </p:nvSpPr>
        <p:spPr>
          <a:xfrm>
            <a:off x="6719233" y="1473338"/>
            <a:ext cx="3854555" cy="1711176"/>
          </a:xfrm>
          <a:prstGeom prst="rect">
            <a:avLst/>
          </a:prstGeom>
        </p:spPr>
        <p:txBody>
          <a:bodyPr/>
          <a:lstStyle>
            <a:lvl1pPr algn="l">
              <a:defRPr sz="3600"/>
            </a:lvl1pPr>
          </a:lstStyle>
          <a:p>
            <a:endParaRPr lang="sk-SK" noProof="0" dirty="0"/>
          </a:p>
        </p:txBody>
      </p:sp>
      <p:sp>
        <p:nvSpPr>
          <p:cNvPr id="9" name="Text Placeholder 3">
            <a:extLst>
              <a:ext uri="{FF2B5EF4-FFF2-40B4-BE49-F238E27FC236}">
                <a16:creationId xmlns:a16="http://schemas.microsoft.com/office/drawing/2014/main" id="{101A2F99-E4FE-4CE7-9133-DD799C936E56}"/>
              </a:ext>
            </a:extLst>
          </p:cNvPr>
          <p:cNvSpPr>
            <a:spLocks noGrp="1"/>
          </p:cNvSpPr>
          <p:nvPr>
            <p:ph type="body" sz="quarter" idx="19" hasCustomPrompt="1"/>
          </p:nvPr>
        </p:nvSpPr>
        <p:spPr>
          <a:xfrm>
            <a:off x="6719233" y="3426436"/>
            <a:ext cx="3854555" cy="1958222"/>
          </a:xfrm>
          <a:prstGeom prst="rect">
            <a:avLst/>
          </a:prstGeom>
        </p:spPr>
        <p:txBody>
          <a:bodyPr/>
          <a:lstStyle>
            <a:lvl1pPr marL="0" indent="0">
              <a:lnSpc>
                <a:spcPct val="150000"/>
              </a:lnSpc>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r>
              <a:rPr lang="sk-SK" noProof="0" dirty="0" err="1"/>
              <a:t>Maecenas</a:t>
            </a:r>
            <a:r>
              <a:rPr lang="sk-SK" noProof="0" dirty="0"/>
              <a:t> </a:t>
            </a:r>
            <a:r>
              <a:rPr lang="sk-SK" noProof="0" dirty="0" err="1"/>
              <a:t>porttitor</a:t>
            </a:r>
            <a:r>
              <a:rPr lang="sk-SK" noProof="0" dirty="0"/>
              <a:t> </a:t>
            </a:r>
            <a:r>
              <a:rPr lang="sk-SK" noProof="0" dirty="0" err="1"/>
              <a:t>congue</a:t>
            </a:r>
            <a:r>
              <a:rPr lang="sk-SK" noProof="0" dirty="0"/>
              <a:t> </a:t>
            </a:r>
            <a:r>
              <a:rPr lang="sk-SK" noProof="0" dirty="0" err="1"/>
              <a:t>massa</a:t>
            </a:r>
            <a:r>
              <a:rPr lang="sk-SK" noProof="0" dirty="0"/>
              <a:t>. </a:t>
            </a:r>
            <a:r>
              <a:rPr lang="sk-SK" noProof="0" dirty="0" err="1"/>
              <a:t>Fusce</a:t>
            </a:r>
            <a:r>
              <a:rPr lang="sk-SK" noProof="0" dirty="0"/>
              <a:t> </a:t>
            </a:r>
            <a:r>
              <a:rPr lang="sk-SK" noProof="0" dirty="0" err="1"/>
              <a:t>posuere</a:t>
            </a:r>
            <a:r>
              <a:rPr lang="sk-SK" noProof="0" dirty="0"/>
              <a:t>, </a:t>
            </a:r>
            <a:r>
              <a:rPr lang="sk-SK" noProof="0" dirty="0" err="1"/>
              <a:t>magna</a:t>
            </a:r>
            <a:r>
              <a:rPr lang="sk-SK" noProof="0" dirty="0"/>
              <a:t> sed </a:t>
            </a:r>
            <a:r>
              <a:rPr lang="sk-SK" noProof="0" dirty="0" err="1"/>
              <a:t>pulvinar</a:t>
            </a:r>
            <a:r>
              <a:rPr lang="sk-SK" noProof="0" dirty="0"/>
              <a:t> </a:t>
            </a:r>
            <a:r>
              <a:rPr lang="sk-SK" noProof="0" dirty="0" err="1"/>
              <a:t>ultricies</a:t>
            </a:r>
            <a:r>
              <a:rPr lang="sk-SK" noProof="0" dirty="0"/>
              <a:t>, </a:t>
            </a:r>
            <a:r>
              <a:rPr lang="sk-SK" noProof="0" dirty="0" err="1"/>
              <a:t>purus</a:t>
            </a:r>
            <a:r>
              <a:rPr lang="sk-SK" noProof="0" dirty="0"/>
              <a:t> </a:t>
            </a:r>
            <a:r>
              <a:rPr lang="sk-SK" noProof="0" dirty="0" err="1"/>
              <a:t>lectus</a:t>
            </a:r>
            <a:r>
              <a:rPr lang="sk-SK" noProof="0" dirty="0"/>
              <a:t> </a:t>
            </a:r>
            <a:r>
              <a:rPr lang="sk-SK" noProof="0" dirty="0" err="1"/>
              <a:t>malesuada</a:t>
            </a:r>
            <a:r>
              <a:rPr lang="sk-SK" noProof="0" dirty="0"/>
              <a:t> libero, </a:t>
            </a:r>
            <a:r>
              <a:rPr lang="sk-SK" noProof="0" dirty="0" err="1"/>
              <a:t>sit</a:t>
            </a:r>
            <a:r>
              <a:rPr lang="sk-SK" noProof="0" dirty="0"/>
              <a:t> </a:t>
            </a:r>
            <a:r>
              <a:rPr lang="sk-SK" noProof="0" dirty="0" err="1"/>
              <a:t>amet</a:t>
            </a:r>
            <a:r>
              <a:rPr lang="sk-SK" noProof="0" dirty="0"/>
              <a:t> </a:t>
            </a:r>
            <a:r>
              <a:rPr lang="sk-SK" noProof="0" dirty="0" err="1"/>
              <a:t>commodo</a:t>
            </a:r>
            <a:r>
              <a:rPr lang="sk-SK" noProof="0" dirty="0"/>
              <a:t> </a:t>
            </a:r>
            <a:r>
              <a:rPr lang="sk-SK" noProof="0" dirty="0" err="1"/>
              <a:t>magna</a:t>
            </a:r>
            <a:r>
              <a:rPr lang="sk-SK" noProof="0" dirty="0"/>
              <a:t> eros </a:t>
            </a:r>
            <a:r>
              <a:rPr lang="sk-SK" noProof="0" dirty="0" err="1"/>
              <a:t>quis</a:t>
            </a:r>
            <a:r>
              <a:rPr lang="sk-SK" noProof="0" dirty="0"/>
              <a:t> urna. </a:t>
            </a:r>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r>
              <a:rPr lang="sk-SK" noProof="0" dirty="0" err="1"/>
              <a:t>Maecenas</a:t>
            </a:r>
            <a:r>
              <a:rPr lang="sk-SK" noProof="0" dirty="0"/>
              <a:t> </a:t>
            </a:r>
            <a:r>
              <a:rPr lang="sk-SK" noProof="0" dirty="0" err="1"/>
              <a:t>porttitor</a:t>
            </a:r>
            <a:r>
              <a:rPr lang="sk-SK" noProof="0" dirty="0"/>
              <a:t> </a:t>
            </a:r>
            <a:r>
              <a:rPr lang="sk-SK" noProof="0" dirty="0" err="1"/>
              <a:t>congue</a:t>
            </a:r>
            <a:r>
              <a:rPr lang="sk-SK" noProof="0" dirty="0"/>
              <a:t> </a:t>
            </a:r>
            <a:r>
              <a:rPr lang="sk-SK" noProof="0" dirty="0" err="1"/>
              <a:t>massa</a:t>
            </a:r>
            <a:r>
              <a:rPr lang="sk-SK" noProof="0" dirty="0"/>
              <a:t>. </a:t>
            </a:r>
          </a:p>
        </p:txBody>
      </p:sp>
      <p:pic>
        <p:nvPicPr>
          <p:cNvPr id="11" name="Obrázok 10">
            <a:extLst>
              <a:ext uri="{FF2B5EF4-FFF2-40B4-BE49-F238E27FC236}">
                <a16:creationId xmlns:a16="http://schemas.microsoft.com/office/drawing/2014/main" id="{1EA8834A-D245-4CF2-A925-AE61CE6B8E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43578" y="3140969"/>
            <a:ext cx="644027" cy="610658"/>
          </a:xfrm>
          <a:prstGeom prst="rect">
            <a:avLst/>
          </a:prstGeom>
        </p:spPr>
      </p:pic>
    </p:spTree>
    <p:extLst>
      <p:ext uri="{BB962C8B-B14F-4D97-AF65-F5344CB8AC3E}">
        <p14:creationId xmlns:p14="http://schemas.microsoft.com/office/powerpoint/2010/main" val="2864528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2" presetClass="entr" presetSubtype="4" fill="hold" grpId="0" nodeType="withEffect">
                                  <p:stCondLst>
                                    <p:cond delay="1000"/>
                                  </p:stCondLst>
                                  <p:childTnLst>
                                    <p:set>
                                      <p:cBhvr>
                                        <p:cTn id="15" dur="1" fill="hold">
                                          <p:stCondLst>
                                            <p:cond delay="0"/>
                                          </p:stCondLst>
                                        </p:cTn>
                                        <p:tgtEl>
                                          <p:spTgt spid="9">
                                            <p:txEl>
                                              <p:pRg st="0" end="0"/>
                                            </p:txEl>
                                          </p:spTgt>
                                        </p:tgtEl>
                                        <p:attrNameLst>
                                          <p:attrName>style.visibility</p:attrName>
                                        </p:attrNameLst>
                                      </p:cBhvr>
                                      <p:to>
                                        <p:strVal val="visible"/>
                                      </p:to>
                                    </p:set>
                                    <p:anim calcmode="lin" valueType="num">
                                      <p:cBhvr additive="base">
                                        <p:cTn id="16"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7" dur="1000" fill="hold"/>
                                        <p:tgtEl>
                                          <p:spTgt spid="9">
                                            <p:txEl>
                                              <p:pRg st="0" end="0"/>
                                            </p:txEl>
                                          </p:spTgt>
                                        </p:tgtEl>
                                        <p:attrNameLst>
                                          <p:attrName>ppt_y</p:attrName>
                                        </p:attrNameLst>
                                      </p:cBhvr>
                                      <p:tavLst>
                                        <p:tav tm="0">
                                          <p:val>
                                            <p:strVal val="1+#ppt_h/2"/>
                                          </p:val>
                                        </p:tav>
                                        <p:tav tm="100000">
                                          <p:val>
                                            <p:strVal val="#ppt_y"/>
                                          </p:val>
                                        </p:tav>
                                      </p:tavLst>
                                    </p:anim>
                                  </p:childTnLst>
                                </p:cTn>
                              </p:par>
                              <p:par>
                                <p:cTn id="18" presetID="2" presetClass="entr" presetSubtype="1" fill="hold" grpId="0" nodeType="withEffect" nodePh="1">
                                  <p:stCondLst>
                                    <p:cond delay="1000"/>
                                  </p:stCondLst>
                                  <p:endCondLst>
                                    <p:cond evt="begin" delay="0">
                                      <p:tn val="18"/>
                                    </p:cond>
                                  </p:end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1500" fill="hold"/>
                                        <p:tgtEl>
                                          <p:spTgt spid="20"/>
                                        </p:tgtEl>
                                        <p:attrNameLst>
                                          <p:attrName>ppt_x</p:attrName>
                                        </p:attrNameLst>
                                      </p:cBhvr>
                                      <p:tavLst>
                                        <p:tav tm="0">
                                          <p:val>
                                            <p:strVal val="#ppt_x"/>
                                          </p:val>
                                        </p:tav>
                                        <p:tav tm="100000">
                                          <p:val>
                                            <p:strVal val="#ppt_x"/>
                                          </p:val>
                                        </p:tav>
                                      </p:tavLst>
                                    </p:anim>
                                    <p:anim calcmode="lin" valueType="num">
                                      <p:cBhvr additive="base">
                                        <p:cTn id="21" dur="1500" fill="hold"/>
                                        <p:tgtEl>
                                          <p:spTgt spid="20"/>
                                        </p:tgtEl>
                                        <p:attrNameLst>
                                          <p:attrName>ppt_y</p:attrName>
                                        </p:attrNameLst>
                                      </p:cBhvr>
                                      <p:tavLst>
                                        <p:tav tm="0">
                                          <p:val>
                                            <p:strVal val="0-#ppt_h/2"/>
                                          </p:val>
                                        </p:tav>
                                        <p:tav tm="100000">
                                          <p:val>
                                            <p:strVal val="#ppt_y"/>
                                          </p:val>
                                        </p:tav>
                                      </p:tavLst>
                                    </p:anim>
                                  </p:childTnLst>
                                </p:cTn>
                              </p:par>
                              <p:par>
                                <p:cTn id="22" presetID="10" presetClass="entr" presetSubtype="0" fill="hold" nodeType="withEffect">
                                  <p:stCondLst>
                                    <p:cond delay="100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1000" fill="hold"/>
                                        <p:tgtEl>
                                          <p:spTgt spid="18"/>
                                        </p:tgtEl>
                                        <p:attrNameLst>
                                          <p:attrName>ppt_x</p:attrName>
                                        </p:attrNameLst>
                                      </p:cBhvr>
                                      <p:tavLst>
                                        <p:tav tm="0">
                                          <p:val>
                                            <p:strVal val="1+#ppt_w/2"/>
                                          </p:val>
                                        </p:tav>
                                        <p:tav tm="100000">
                                          <p:val>
                                            <p:strVal val="#ppt_x"/>
                                          </p:val>
                                        </p:tav>
                                      </p:tavLst>
                                    </p:anim>
                                    <p:anim calcmode="lin" valueType="num">
                                      <p:cBhvr additive="base">
                                        <p:cTn id="30" dur="1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20" grpId="0"/>
      <p:bldP spid="9" grpId="0" build="p">
        <p:tmplLst>
          <p:tmpl lvl="1">
            <p:tnLst>
              <p:par>
                <p:cTn presetID="2" presetClass="entr" presetSubtype="4" fill="hold" nodeType="withEffect">
                  <p:stCondLst>
                    <p:cond delay="10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1000" fill="hold"/>
                        <p:tgtEl>
                          <p:spTgt spid="9"/>
                        </p:tgtEl>
                        <p:attrNameLst>
                          <p:attrName>ppt_x</p:attrName>
                        </p:attrNameLst>
                      </p:cBhvr>
                      <p:tavLst>
                        <p:tav tm="0">
                          <p:val>
                            <p:strVal val="#ppt_x"/>
                          </p:val>
                        </p:tav>
                        <p:tav tm="100000">
                          <p:val>
                            <p:strVal val="#ppt_x"/>
                          </p:val>
                        </p:tav>
                      </p:tavLst>
                    </p:anim>
                    <p:anim calcmode="lin" valueType="num">
                      <p:cBhvr additive="base">
                        <p:cTn dur="1000" fill="hold"/>
                        <p:tgtEl>
                          <p:spTgt spid="9"/>
                        </p:tgtEl>
                        <p:attrNameLst>
                          <p:attrName>ppt_y</p:attrName>
                        </p:attrNameLst>
                      </p:cBhvr>
                      <p:tavLst>
                        <p:tav tm="0">
                          <p:val>
                            <p:strVal val="1+#ppt_h/2"/>
                          </p:val>
                        </p:tav>
                        <p:tav tm="100000">
                          <p:val>
                            <p:strVal val="#ppt_y"/>
                          </p:val>
                        </p:tav>
                      </p:tavLst>
                    </p:anim>
                  </p:childTnLst>
                </p:cTn>
              </p:par>
            </p:tnLst>
          </p:tmpl>
        </p:tmplLst>
      </p:bldP>
    </p:bldLst>
  </p:timing>
  <p:extLst mod="1">
    <p:ext uri="{DCECCB84-F9BA-43D5-87BE-67443E8EF086}">
      <p15:sldGuideLst xmlns:p15="http://schemas.microsoft.com/office/powerpoint/2012/main">
        <p15:guide id="1" orient="horz" pos="2160" userDrawn="1">
          <p15:clr>
            <a:srgbClr val="FBAE40"/>
          </p15:clr>
        </p15:guide>
        <p15:guide id="2" pos="422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Galeria obrazkov 3">
    <p:spTree>
      <p:nvGrpSpPr>
        <p:cNvPr id="1" name=""/>
        <p:cNvGrpSpPr/>
        <p:nvPr/>
      </p:nvGrpSpPr>
      <p:grpSpPr>
        <a:xfrm>
          <a:off x="0" y="0"/>
          <a:ext cx="0" cy="0"/>
          <a:chOff x="0" y="0"/>
          <a:chExt cx="0" cy="0"/>
        </a:xfrm>
      </p:grpSpPr>
      <p:sp>
        <p:nvSpPr>
          <p:cNvPr id="10" name="Picture Placeholder 14">
            <a:extLst>
              <a:ext uri="{FF2B5EF4-FFF2-40B4-BE49-F238E27FC236}">
                <a16:creationId xmlns:a16="http://schemas.microsoft.com/office/drawing/2014/main" id="{81E76FB3-A94B-4118-8B63-CB24A821B8B8}"/>
              </a:ext>
            </a:extLst>
          </p:cNvPr>
          <p:cNvSpPr>
            <a:spLocks noGrp="1"/>
          </p:cNvSpPr>
          <p:nvPr>
            <p:ph type="pic" sz="quarter" idx="14" hasCustomPrompt="1"/>
          </p:nvPr>
        </p:nvSpPr>
        <p:spPr>
          <a:xfrm>
            <a:off x="-1" y="3429000"/>
            <a:ext cx="4010026" cy="3429000"/>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Roboto Regular" charset="0"/>
              </a:defRPr>
            </a:lvl1pPr>
          </a:lstStyle>
          <a:p>
            <a:r>
              <a:rPr lang="en-US" dirty="0"/>
              <a:t>Insert Image</a:t>
            </a:r>
          </a:p>
        </p:txBody>
      </p:sp>
      <p:sp>
        <p:nvSpPr>
          <p:cNvPr id="15" name="Picture Placeholder 14">
            <a:extLst>
              <a:ext uri="{FF2B5EF4-FFF2-40B4-BE49-F238E27FC236}">
                <a16:creationId xmlns:a16="http://schemas.microsoft.com/office/drawing/2014/main" id="{41223A77-0F52-45AE-9062-DEFC1BE03175}"/>
              </a:ext>
            </a:extLst>
          </p:cNvPr>
          <p:cNvSpPr>
            <a:spLocks noGrp="1"/>
          </p:cNvSpPr>
          <p:nvPr>
            <p:ph type="pic" sz="quarter" idx="15" hasCustomPrompt="1"/>
          </p:nvPr>
        </p:nvSpPr>
        <p:spPr>
          <a:xfrm>
            <a:off x="4090987" y="3429000"/>
            <a:ext cx="4010026" cy="3429000"/>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Roboto Regular" charset="0"/>
              </a:defRPr>
            </a:lvl1pPr>
          </a:lstStyle>
          <a:p>
            <a:r>
              <a:rPr lang="en-US" dirty="0"/>
              <a:t>Insert Image</a:t>
            </a:r>
          </a:p>
        </p:txBody>
      </p:sp>
      <p:sp>
        <p:nvSpPr>
          <p:cNvPr id="16" name="Picture Placeholder 14">
            <a:extLst>
              <a:ext uri="{FF2B5EF4-FFF2-40B4-BE49-F238E27FC236}">
                <a16:creationId xmlns:a16="http://schemas.microsoft.com/office/drawing/2014/main" id="{3ACC44F0-24C6-4E11-B757-DC8CFD305165}"/>
              </a:ext>
            </a:extLst>
          </p:cNvPr>
          <p:cNvSpPr>
            <a:spLocks noGrp="1"/>
          </p:cNvSpPr>
          <p:nvPr>
            <p:ph type="pic" sz="quarter" idx="16" hasCustomPrompt="1"/>
          </p:nvPr>
        </p:nvSpPr>
        <p:spPr>
          <a:xfrm>
            <a:off x="8181975" y="3429000"/>
            <a:ext cx="4010026" cy="3429000"/>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Roboto Regular" charset="0"/>
              </a:defRPr>
            </a:lvl1pPr>
          </a:lstStyle>
          <a:p>
            <a:r>
              <a:rPr lang="en-US" dirty="0"/>
              <a:t>Insert Image</a:t>
            </a:r>
          </a:p>
        </p:txBody>
      </p:sp>
      <p:sp>
        <p:nvSpPr>
          <p:cNvPr id="3" name="Text Placeholder 2">
            <a:extLst>
              <a:ext uri="{FF2B5EF4-FFF2-40B4-BE49-F238E27FC236}">
                <a16:creationId xmlns:a16="http://schemas.microsoft.com/office/drawing/2014/main" id="{7D67983E-A6DE-4C94-8BCE-CDA46A7F3209}"/>
              </a:ext>
            </a:extLst>
          </p:cNvPr>
          <p:cNvSpPr>
            <a:spLocks noGrp="1"/>
          </p:cNvSpPr>
          <p:nvPr>
            <p:ph type="body" sz="quarter" idx="17"/>
          </p:nvPr>
        </p:nvSpPr>
        <p:spPr>
          <a:xfrm>
            <a:off x="876300" y="857507"/>
            <a:ext cx="4100513" cy="170497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3600">
                <a:solidFill>
                  <a:srgbClr val="263C80"/>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3600" b="0" i="0" u="none" strike="noStrike" kern="1200" cap="none" spc="0" normalizeH="0" baseline="0" noProof="0" dirty="0">
              <a:ln>
                <a:noFill/>
              </a:ln>
              <a:solidFill>
                <a:srgbClr val="263C80"/>
              </a:solidFill>
              <a:effectLst/>
              <a:uLnTx/>
              <a:uFillTx/>
              <a:latin typeface="Asap" panose="020F0504030202060203" pitchFamily="34" charset="0"/>
              <a:ea typeface="+mn-ea"/>
              <a:cs typeface="+mn-cs"/>
            </a:endParaRPr>
          </a:p>
        </p:txBody>
      </p:sp>
      <p:cxnSp>
        <p:nvCxnSpPr>
          <p:cNvPr id="20" name="Straight Connector 19">
            <a:extLst>
              <a:ext uri="{FF2B5EF4-FFF2-40B4-BE49-F238E27FC236}">
                <a16:creationId xmlns:a16="http://schemas.microsoft.com/office/drawing/2014/main" id="{44176349-0B9C-4750-BC4B-BD48647F0ED8}"/>
              </a:ext>
            </a:extLst>
          </p:cNvPr>
          <p:cNvCxnSpPr>
            <a:cxnSpLocks/>
          </p:cNvCxnSpPr>
          <p:nvPr userDrawn="1"/>
        </p:nvCxnSpPr>
        <p:spPr>
          <a:xfrm flipH="1">
            <a:off x="5748846" y="3400937"/>
            <a:ext cx="694308" cy="0"/>
          </a:xfrm>
          <a:prstGeom prst="line">
            <a:avLst/>
          </a:prstGeom>
          <a:ln w="57150">
            <a:solidFill>
              <a:srgbClr val="ED1C24"/>
            </a:solidFill>
          </a:ln>
        </p:spPr>
        <p:style>
          <a:lnRef idx="3">
            <a:schemeClr val="accent1"/>
          </a:lnRef>
          <a:fillRef idx="0">
            <a:schemeClr val="accent1"/>
          </a:fillRef>
          <a:effectRef idx="2">
            <a:schemeClr val="accent1"/>
          </a:effectRef>
          <a:fontRef idx="minor">
            <a:schemeClr val="tx1"/>
          </a:fontRef>
        </p:style>
      </p:cxnSp>
      <p:sp>
        <p:nvSpPr>
          <p:cNvPr id="4" name="Text Placeholder 3">
            <a:extLst>
              <a:ext uri="{FF2B5EF4-FFF2-40B4-BE49-F238E27FC236}">
                <a16:creationId xmlns:a16="http://schemas.microsoft.com/office/drawing/2014/main" id="{0BEF12E2-AC56-440D-A5D9-8182A25F349E}"/>
              </a:ext>
            </a:extLst>
          </p:cNvPr>
          <p:cNvSpPr>
            <a:spLocks noGrp="1"/>
          </p:cNvSpPr>
          <p:nvPr>
            <p:ph type="body" sz="quarter" idx="19" hasCustomPrompt="1"/>
          </p:nvPr>
        </p:nvSpPr>
        <p:spPr>
          <a:xfrm>
            <a:off x="5654467" y="857507"/>
            <a:ext cx="4937125" cy="1704975"/>
          </a:xfrm>
          <a:prstGeom prst="rect">
            <a:avLst/>
          </a:prstGeom>
        </p:spPr>
        <p:txBody>
          <a:bodyPr/>
          <a:lstStyle>
            <a:lvl1pPr marL="0" indent="0">
              <a:lnSpc>
                <a:spcPct val="150000"/>
              </a:lnSpc>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r>
              <a:rPr lang="sk-SK" noProof="0" dirty="0" err="1"/>
              <a:t>Maecenas</a:t>
            </a:r>
            <a:r>
              <a:rPr lang="sk-SK" noProof="0" dirty="0"/>
              <a:t> </a:t>
            </a:r>
            <a:r>
              <a:rPr lang="sk-SK" noProof="0" dirty="0" err="1"/>
              <a:t>porttitor</a:t>
            </a:r>
            <a:r>
              <a:rPr lang="sk-SK" noProof="0" dirty="0"/>
              <a:t> c</a:t>
            </a:r>
            <a:r>
              <a:rPr lang="en-US" noProof="0" dirty="0"/>
              <a:t>GGG</a:t>
            </a:r>
            <a:r>
              <a:rPr lang="sk-SK" noProof="0" dirty="0" err="1"/>
              <a:t>ongue</a:t>
            </a:r>
            <a:r>
              <a:rPr lang="sk-SK" noProof="0" dirty="0"/>
              <a:t> </a:t>
            </a:r>
            <a:r>
              <a:rPr lang="sk-SK" noProof="0" dirty="0" err="1"/>
              <a:t>massa</a:t>
            </a:r>
            <a:r>
              <a:rPr lang="sk-SK" noProof="0" dirty="0"/>
              <a:t>. </a:t>
            </a:r>
            <a:r>
              <a:rPr lang="sk-SK" noProof="0" dirty="0" err="1"/>
              <a:t>Fusce</a:t>
            </a:r>
            <a:r>
              <a:rPr lang="sk-SK" noProof="0" dirty="0"/>
              <a:t> </a:t>
            </a:r>
            <a:r>
              <a:rPr lang="sk-SK" noProof="0" dirty="0" err="1"/>
              <a:t>posuere</a:t>
            </a:r>
            <a:r>
              <a:rPr lang="sk-SK" noProof="0" dirty="0"/>
              <a:t>, </a:t>
            </a:r>
            <a:r>
              <a:rPr lang="sk-SK" noProof="0" dirty="0" err="1"/>
              <a:t>magna</a:t>
            </a:r>
            <a:r>
              <a:rPr lang="sk-SK" noProof="0" dirty="0"/>
              <a:t> sed </a:t>
            </a:r>
            <a:r>
              <a:rPr lang="sk-SK" noProof="0" dirty="0" err="1"/>
              <a:t>pulvinar</a:t>
            </a:r>
            <a:r>
              <a:rPr lang="sk-SK" noProof="0" dirty="0"/>
              <a:t> </a:t>
            </a:r>
            <a:r>
              <a:rPr lang="sk-SK" noProof="0" dirty="0" err="1"/>
              <a:t>ultricies</a:t>
            </a:r>
            <a:r>
              <a:rPr lang="sk-SK" noProof="0" dirty="0"/>
              <a:t>, </a:t>
            </a:r>
            <a:r>
              <a:rPr lang="sk-SK" noProof="0" dirty="0" err="1"/>
              <a:t>purus</a:t>
            </a:r>
            <a:r>
              <a:rPr lang="sk-SK" noProof="0" dirty="0"/>
              <a:t> </a:t>
            </a:r>
            <a:r>
              <a:rPr lang="sk-SK" noProof="0" dirty="0" err="1"/>
              <a:t>lectus</a:t>
            </a:r>
            <a:r>
              <a:rPr lang="sk-SK" noProof="0" dirty="0"/>
              <a:t> </a:t>
            </a:r>
            <a:r>
              <a:rPr lang="sk-SK" noProof="0" dirty="0" err="1"/>
              <a:t>malesuada</a:t>
            </a:r>
            <a:r>
              <a:rPr lang="sk-SK" noProof="0" dirty="0"/>
              <a:t> libero, </a:t>
            </a:r>
            <a:r>
              <a:rPr lang="sk-SK" noProof="0" dirty="0" err="1"/>
              <a:t>sit</a:t>
            </a:r>
            <a:r>
              <a:rPr lang="sk-SK" noProof="0" dirty="0"/>
              <a:t> </a:t>
            </a:r>
            <a:r>
              <a:rPr lang="sk-SK" noProof="0" dirty="0" err="1"/>
              <a:t>amet</a:t>
            </a:r>
            <a:r>
              <a:rPr lang="sk-SK" noProof="0" dirty="0"/>
              <a:t> </a:t>
            </a:r>
            <a:r>
              <a:rPr lang="sk-SK" noProof="0" dirty="0" err="1"/>
              <a:t>commodo</a:t>
            </a:r>
            <a:r>
              <a:rPr lang="sk-SK" noProof="0" dirty="0"/>
              <a:t> </a:t>
            </a:r>
            <a:r>
              <a:rPr lang="sk-SK" noProof="0" dirty="0" err="1"/>
              <a:t>magna</a:t>
            </a:r>
            <a:r>
              <a:rPr lang="sk-SK" noProof="0" dirty="0"/>
              <a:t> eros </a:t>
            </a:r>
            <a:r>
              <a:rPr lang="sk-SK" noProof="0" dirty="0" err="1"/>
              <a:t>quis</a:t>
            </a:r>
            <a:r>
              <a:rPr lang="sk-SK" noProof="0" dirty="0"/>
              <a:t> urna. </a:t>
            </a:r>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r>
              <a:rPr lang="sk-SK" noProof="0" dirty="0" err="1"/>
              <a:t>Maecenas</a:t>
            </a:r>
            <a:r>
              <a:rPr lang="sk-SK" noProof="0" dirty="0"/>
              <a:t> </a:t>
            </a:r>
            <a:r>
              <a:rPr lang="sk-SK" noProof="0" dirty="0" err="1"/>
              <a:t>porttitor</a:t>
            </a:r>
            <a:r>
              <a:rPr lang="sk-SK" noProof="0" dirty="0"/>
              <a:t> </a:t>
            </a:r>
            <a:r>
              <a:rPr lang="sk-SK" noProof="0" dirty="0" err="1"/>
              <a:t>congue</a:t>
            </a:r>
            <a:r>
              <a:rPr lang="sk-SK" noProof="0" dirty="0"/>
              <a:t> </a:t>
            </a:r>
            <a:r>
              <a:rPr lang="sk-SK" noProof="0" dirty="0" err="1"/>
              <a:t>massa</a:t>
            </a:r>
            <a:r>
              <a:rPr lang="sk-SK" noProof="0" dirty="0"/>
              <a:t>. </a:t>
            </a:r>
          </a:p>
        </p:txBody>
      </p:sp>
    </p:spTree>
    <p:extLst>
      <p:ext uri="{BB962C8B-B14F-4D97-AF65-F5344CB8AC3E}">
        <p14:creationId xmlns:p14="http://schemas.microsoft.com/office/powerpoint/2010/main" val="1299079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2" presetClass="entr" presetSubtype="8" fill="hold" grpId="0" nodeType="withEffect" nodePh="1">
                                  <p:stCondLst>
                                    <p:cond delay="1000"/>
                                  </p:stCondLst>
                                  <p:endCondLst>
                                    <p:cond evt="begin" delay="0">
                                      <p:tn val="14"/>
                                    </p:cond>
                                  </p:end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additive="base">
                                        <p:cTn id="16"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7" dur="2000" fill="hold"/>
                                        <p:tgtEl>
                                          <p:spTgt spid="3">
                                            <p:txEl>
                                              <p:pRg st="0" end="0"/>
                                            </p:txEl>
                                          </p:spTgt>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1000"/>
                                  </p:stCondLst>
                                  <p:childTnLst>
                                    <p:set>
                                      <p:cBhvr>
                                        <p:cTn id="19" dur="1" fill="hold">
                                          <p:stCondLst>
                                            <p:cond delay="0"/>
                                          </p:stCondLst>
                                        </p:cTn>
                                        <p:tgtEl>
                                          <p:spTgt spid="4">
                                            <p:txEl>
                                              <p:pRg st="0" end="0"/>
                                            </p:txEl>
                                          </p:spTgt>
                                        </p:tgtEl>
                                        <p:attrNameLst>
                                          <p:attrName>style.visibility</p:attrName>
                                        </p:attrNameLst>
                                      </p:cBhvr>
                                      <p:to>
                                        <p:strVal val="visible"/>
                                      </p:to>
                                    </p:set>
                                    <p:anim calcmode="lin" valueType="num">
                                      <p:cBhvr additive="base">
                                        <p:cTn id="20" dur="10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1" dur="1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1000" fill="hold"/>
                                        <p:tgtEl>
                                          <p:spTgt spid="20"/>
                                        </p:tgtEl>
                                        <p:attrNameLst>
                                          <p:attrName>ppt_x</p:attrName>
                                        </p:attrNameLst>
                                      </p:cBhvr>
                                      <p:tavLst>
                                        <p:tav tm="0">
                                          <p:val>
                                            <p:strVal val="0-#ppt_w/2"/>
                                          </p:val>
                                        </p:tav>
                                        <p:tav tm="100000">
                                          <p:val>
                                            <p:strVal val="#ppt_x"/>
                                          </p:val>
                                        </p:tav>
                                      </p:tavLst>
                                    </p:anim>
                                    <p:anim calcmode="lin" valueType="num">
                                      <p:cBhvr additive="base">
                                        <p:cTn id="27" dur="10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3" grpId="0" build="p">
        <p:tmplLst>
          <p:tmpl lvl="1">
            <p:tnLst>
              <p:par>
                <p:cTn presetID="2" presetClass="entr" presetSubtype="8" fill="hold" nodeType="withEffect" nodePh="1">
                  <p:stCondLst>
                    <p:cond delay="1000"/>
                  </p:stCondLst>
                  <p:endCondLst>
                    <p:cond delay="0"/>
                  </p:endCondLst>
                  <p:childTnLst>
                    <p:set>
                      <p:cBhvr>
                        <p:cTn dur="1" fill="hold">
                          <p:stCondLst>
                            <p:cond delay="0"/>
                          </p:stCondLst>
                        </p:cTn>
                        <p:tgtEl>
                          <p:spTgt spid="3"/>
                        </p:tgtEl>
                        <p:attrNameLst>
                          <p:attrName>style.visibility</p:attrName>
                        </p:attrNameLst>
                      </p:cBhvr>
                      <p:to>
                        <p:strVal val="visible"/>
                      </p:to>
                    </p:set>
                    <p:anim calcmode="lin" valueType="num">
                      <p:cBhvr additive="base">
                        <p:cTn dur="2000" fill="hold"/>
                        <p:tgtEl>
                          <p:spTgt spid="3"/>
                        </p:tgtEl>
                        <p:attrNameLst>
                          <p:attrName>ppt_x</p:attrName>
                        </p:attrNameLst>
                      </p:cBhvr>
                      <p:tavLst>
                        <p:tav tm="0">
                          <p:val>
                            <p:strVal val="0-#ppt_w/2"/>
                          </p:val>
                        </p:tav>
                        <p:tav tm="100000">
                          <p:val>
                            <p:strVal val="#ppt_x"/>
                          </p:val>
                        </p:tav>
                      </p:tavLst>
                    </p:anim>
                    <p:anim calcmode="lin" valueType="num">
                      <p:cBhvr additive="base">
                        <p:cTn dur="2000" fill="hold"/>
                        <p:tgtEl>
                          <p:spTgt spid="3"/>
                        </p:tgtEl>
                        <p:attrNameLst>
                          <p:attrName>ppt_y</p:attrName>
                        </p:attrNameLst>
                      </p:cBhvr>
                      <p:tavLst>
                        <p:tav tm="0">
                          <p:val>
                            <p:strVal val="#ppt_y"/>
                          </p:val>
                        </p:tav>
                        <p:tav tm="100000">
                          <p:val>
                            <p:strVal val="#ppt_y"/>
                          </p:val>
                        </p:tav>
                      </p:tavLst>
                    </p:anim>
                  </p:childTnLst>
                </p:cTn>
              </p:par>
            </p:tnLst>
          </p:tmpl>
        </p:tmplLst>
      </p:bldP>
      <p:bldP spid="4" grpId="0" build="p">
        <p:tmplLst>
          <p:tmpl lvl="1">
            <p:tnLst>
              <p:par>
                <p:cTn presetID="2" presetClass="entr" presetSubtype="2" fill="hold" nodeType="withEffect">
                  <p:stCondLst>
                    <p:cond delay="100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1000" fill="hold"/>
                        <p:tgtEl>
                          <p:spTgt spid="4"/>
                        </p:tgtEl>
                        <p:attrNameLst>
                          <p:attrName>ppt_x</p:attrName>
                        </p:attrNameLst>
                      </p:cBhvr>
                      <p:tavLst>
                        <p:tav tm="0">
                          <p:val>
                            <p:strVal val="1+#ppt_w/2"/>
                          </p:val>
                        </p:tav>
                        <p:tav tm="100000">
                          <p:val>
                            <p:strVal val="#ppt_x"/>
                          </p:val>
                        </p:tav>
                      </p:tavLst>
                    </p:anim>
                    <p:anim calcmode="lin" valueType="num">
                      <p:cBhvr additive="base">
                        <p:cTn dur="1000" fill="hold"/>
                        <p:tgtEl>
                          <p:spTgt spid="4"/>
                        </p:tgtEl>
                        <p:attrNameLst>
                          <p:attrName>ppt_y</p:attrName>
                        </p:attrNameLst>
                      </p:cBhvr>
                      <p:tavLst>
                        <p:tav tm="0">
                          <p:val>
                            <p:strVal val="#ppt_y"/>
                          </p:val>
                        </p:tav>
                        <p:tav tm="100000">
                          <p:val>
                            <p:strVal val="#ppt_y"/>
                          </p:val>
                        </p:tav>
                      </p:tavLst>
                    </p:anim>
                  </p:childTnLst>
                </p:cTn>
              </p:par>
            </p:tnLst>
          </p:tmpl>
        </p:tmplLst>
      </p:bldP>
    </p:bld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Horizontálna galéria obrázkov">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E0346212-7517-4E34-870D-A8AA0362A5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74" y="0"/>
            <a:ext cx="12188052" cy="6858000"/>
          </a:xfrm>
          <a:prstGeom prst="rect">
            <a:avLst/>
          </a:prstGeom>
        </p:spPr>
      </p:pic>
      <p:sp>
        <p:nvSpPr>
          <p:cNvPr id="11" name="Picture Placeholder 14">
            <a:extLst>
              <a:ext uri="{FF2B5EF4-FFF2-40B4-BE49-F238E27FC236}">
                <a16:creationId xmlns:a16="http://schemas.microsoft.com/office/drawing/2014/main" id="{7AF987BC-4F03-460A-9D32-9E210650C971}"/>
              </a:ext>
            </a:extLst>
          </p:cNvPr>
          <p:cNvSpPr>
            <a:spLocks noGrp="1"/>
          </p:cNvSpPr>
          <p:nvPr>
            <p:ph type="pic" sz="quarter" idx="11" hasCustomPrompt="1"/>
          </p:nvPr>
        </p:nvSpPr>
        <p:spPr>
          <a:xfrm>
            <a:off x="0" y="1578880"/>
            <a:ext cx="3657600" cy="2177574"/>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Roboto Regular" charset="0"/>
              </a:defRPr>
            </a:lvl1pPr>
          </a:lstStyle>
          <a:p>
            <a:r>
              <a:rPr lang="en-US" dirty="0"/>
              <a:t>Insert Image</a:t>
            </a:r>
          </a:p>
        </p:txBody>
      </p:sp>
      <p:sp>
        <p:nvSpPr>
          <p:cNvPr id="14" name="Picture Placeholder 14">
            <a:extLst>
              <a:ext uri="{FF2B5EF4-FFF2-40B4-BE49-F238E27FC236}">
                <a16:creationId xmlns:a16="http://schemas.microsoft.com/office/drawing/2014/main" id="{26D88D87-2D53-418B-8969-3978511D73E2}"/>
              </a:ext>
            </a:extLst>
          </p:cNvPr>
          <p:cNvSpPr>
            <a:spLocks noGrp="1"/>
          </p:cNvSpPr>
          <p:nvPr>
            <p:ph type="pic" sz="quarter" idx="12" hasCustomPrompt="1"/>
          </p:nvPr>
        </p:nvSpPr>
        <p:spPr>
          <a:xfrm>
            <a:off x="0" y="3827810"/>
            <a:ext cx="2261286" cy="2177574"/>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Roboto Regular" charset="0"/>
              </a:defRPr>
            </a:lvl1pPr>
          </a:lstStyle>
          <a:p>
            <a:r>
              <a:rPr lang="en-US" dirty="0"/>
              <a:t>Insert Image</a:t>
            </a:r>
          </a:p>
        </p:txBody>
      </p:sp>
      <p:sp>
        <p:nvSpPr>
          <p:cNvPr id="15" name="Picture Placeholder 14">
            <a:extLst>
              <a:ext uri="{FF2B5EF4-FFF2-40B4-BE49-F238E27FC236}">
                <a16:creationId xmlns:a16="http://schemas.microsoft.com/office/drawing/2014/main" id="{B8DBC586-9ACC-4174-B671-B9E5849CA3CF}"/>
              </a:ext>
            </a:extLst>
          </p:cNvPr>
          <p:cNvSpPr>
            <a:spLocks noGrp="1"/>
          </p:cNvSpPr>
          <p:nvPr>
            <p:ph type="pic" sz="quarter" idx="13" hasCustomPrompt="1"/>
          </p:nvPr>
        </p:nvSpPr>
        <p:spPr>
          <a:xfrm>
            <a:off x="2335425" y="3827810"/>
            <a:ext cx="4077731" cy="2177574"/>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Roboto Regular" charset="0"/>
              </a:defRPr>
            </a:lvl1pPr>
          </a:lstStyle>
          <a:p>
            <a:r>
              <a:rPr lang="en-US" dirty="0"/>
              <a:t>Insert Image</a:t>
            </a:r>
          </a:p>
        </p:txBody>
      </p:sp>
      <p:sp>
        <p:nvSpPr>
          <p:cNvPr id="16" name="Picture Placeholder 14">
            <a:extLst>
              <a:ext uri="{FF2B5EF4-FFF2-40B4-BE49-F238E27FC236}">
                <a16:creationId xmlns:a16="http://schemas.microsoft.com/office/drawing/2014/main" id="{1759C0E3-6CBB-4BFF-8330-B482E400C1EB}"/>
              </a:ext>
            </a:extLst>
          </p:cNvPr>
          <p:cNvSpPr>
            <a:spLocks noGrp="1"/>
          </p:cNvSpPr>
          <p:nvPr>
            <p:ph type="pic" sz="quarter" idx="14" hasCustomPrompt="1"/>
          </p:nvPr>
        </p:nvSpPr>
        <p:spPr>
          <a:xfrm>
            <a:off x="3744098" y="1578880"/>
            <a:ext cx="2669058" cy="2177574"/>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Roboto Regular" charset="0"/>
              </a:defRPr>
            </a:lvl1pPr>
          </a:lstStyle>
          <a:p>
            <a:r>
              <a:rPr lang="en-US" dirty="0"/>
              <a:t>Insert Image</a:t>
            </a:r>
          </a:p>
        </p:txBody>
      </p:sp>
      <p:sp>
        <p:nvSpPr>
          <p:cNvPr id="19" name="Picture Placeholder 14">
            <a:extLst>
              <a:ext uri="{FF2B5EF4-FFF2-40B4-BE49-F238E27FC236}">
                <a16:creationId xmlns:a16="http://schemas.microsoft.com/office/drawing/2014/main" id="{B545C016-0048-401D-BA54-8C261FCD9A89}"/>
              </a:ext>
            </a:extLst>
          </p:cNvPr>
          <p:cNvSpPr>
            <a:spLocks noGrp="1"/>
          </p:cNvSpPr>
          <p:nvPr>
            <p:ph type="pic" sz="quarter" idx="15" hasCustomPrompt="1"/>
          </p:nvPr>
        </p:nvSpPr>
        <p:spPr>
          <a:xfrm>
            <a:off x="6487298" y="1578880"/>
            <a:ext cx="2669058" cy="4426504"/>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Roboto Regular" charset="0"/>
              </a:defRPr>
            </a:lvl1pPr>
          </a:lstStyle>
          <a:p>
            <a:r>
              <a:rPr lang="en-US" dirty="0"/>
              <a:t>Insert Image</a:t>
            </a:r>
          </a:p>
        </p:txBody>
      </p:sp>
      <p:sp>
        <p:nvSpPr>
          <p:cNvPr id="24" name="Picture Placeholder 14">
            <a:extLst>
              <a:ext uri="{FF2B5EF4-FFF2-40B4-BE49-F238E27FC236}">
                <a16:creationId xmlns:a16="http://schemas.microsoft.com/office/drawing/2014/main" id="{53E7CE24-14D8-489F-ACC1-B4878FF252BB}"/>
              </a:ext>
            </a:extLst>
          </p:cNvPr>
          <p:cNvSpPr>
            <a:spLocks noGrp="1"/>
          </p:cNvSpPr>
          <p:nvPr>
            <p:ph type="pic" sz="quarter" idx="16" hasCustomPrompt="1"/>
          </p:nvPr>
        </p:nvSpPr>
        <p:spPr>
          <a:xfrm>
            <a:off x="9230498" y="1578880"/>
            <a:ext cx="2961502" cy="2177574"/>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Roboto Regular" charset="0"/>
              </a:defRPr>
            </a:lvl1pPr>
          </a:lstStyle>
          <a:p>
            <a:r>
              <a:rPr lang="en-US" dirty="0"/>
              <a:t>Insert Image</a:t>
            </a:r>
          </a:p>
        </p:txBody>
      </p:sp>
      <p:sp>
        <p:nvSpPr>
          <p:cNvPr id="25" name="Picture Placeholder 14">
            <a:extLst>
              <a:ext uri="{FF2B5EF4-FFF2-40B4-BE49-F238E27FC236}">
                <a16:creationId xmlns:a16="http://schemas.microsoft.com/office/drawing/2014/main" id="{8E5D6FA7-7184-4D26-A6B8-10DC6FBC21FB}"/>
              </a:ext>
            </a:extLst>
          </p:cNvPr>
          <p:cNvSpPr>
            <a:spLocks noGrp="1"/>
          </p:cNvSpPr>
          <p:nvPr>
            <p:ph type="pic" sz="quarter" idx="17" hasCustomPrompt="1"/>
          </p:nvPr>
        </p:nvSpPr>
        <p:spPr>
          <a:xfrm>
            <a:off x="9230498" y="3827810"/>
            <a:ext cx="2961502" cy="2177574"/>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Roboto Regular" charset="0"/>
              </a:defRPr>
            </a:lvl1pPr>
          </a:lstStyle>
          <a:p>
            <a:r>
              <a:rPr lang="en-US" dirty="0"/>
              <a:t>Insert Image</a:t>
            </a:r>
          </a:p>
        </p:txBody>
      </p:sp>
      <p:sp>
        <p:nvSpPr>
          <p:cNvPr id="28" name="Title 1">
            <a:extLst>
              <a:ext uri="{FF2B5EF4-FFF2-40B4-BE49-F238E27FC236}">
                <a16:creationId xmlns:a16="http://schemas.microsoft.com/office/drawing/2014/main" id="{D6BA98AA-8C42-4FD0-961A-8C6B94EB252A}"/>
              </a:ext>
            </a:extLst>
          </p:cNvPr>
          <p:cNvSpPr>
            <a:spLocks noGrp="1"/>
          </p:cNvSpPr>
          <p:nvPr>
            <p:ph type="title"/>
          </p:nvPr>
        </p:nvSpPr>
        <p:spPr>
          <a:xfrm>
            <a:off x="838200" y="365126"/>
            <a:ext cx="10515600" cy="711286"/>
          </a:xfrm>
          <a:prstGeom prst="rect">
            <a:avLst/>
          </a:prstGeom>
        </p:spPr>
        <p:txBody>
          <a:bodyPr/>
          <a:lstStyle>
            <a:lvl1pPr algn="ctr">
              <a:defRPr/>
            </a:lvl1pPr>
          </a:lstStyle>
          <a:p>
            <a:endParaRPr lang="sk-SK" noProof="0" dirty="0"/>
          </a:p>
        </p:txBody>
      </p:sp>
      <p:cxnSp>
        <p:nvCxnSpPr>
          <p:cNvPr id="27" name="Straight Connector 26">
            <a:extLst>
              <a:ext uri="{FF2B5EF4-FFF2-40B4-BE49-F238E27FC236}">
                <a16:creationId xmlns:a16="http://schemas.microsoft.com/office/drawing/2014/main" id="{8AEB702D-65AA-4633-84DC-E4AE75ED905C}"/>
              </a:ext>
            </a:extLst>
          </p:cNvPr>
          <p:cNvCxnSpPr>
            <a:cxnSpLocks/>
          </p:cNvCxnSpPr>
          <p:nvPr userDrawn="1"/>
        </p:nvCxnSpPr>
        <p:spPr>
          <a:xfrm flipV="1">
            <a:off x="2295327" y="5656961"/>
            <a:ext cx="0" cy="698576"/>
          </a:xfrm>
          <a:prstGeom prst="line">
            <a:avLst/>
          </a:prstGeom>
          <a:ln w="57150">
            <a:solidFill>
              <a:srgbClr val="0055A1"/>
            </a:solidFill>
          </a:ln>
        </p:spPr>
        <p:style>
          <a:lnRef idx="3">
            <a:schemeClr val="accent1"/>
          </a:lnRef>
          <a:fillRef idx="0">
            <a:schemeClr val="accent1"/>
          </a:fillRef>
          <a:effectRef idx="2">
            <a:schemeClr val="accent1"/>
          </a:effectRef>
          <a:fontRef idx="minor">
            <a:schemeClr val="tx1"/>
          </a:fontRef>
        </p:style>
      </p:cxnSp>
      <p:cxnSp>
        <p:nvCxnSpPr>
          <p:cNvPr id="26" name="Straight Connector 25">
            <a:extLst>
              <a:ext uri="{FF2B5EF4-FFF2-40B4-BE49-F238E27FC236}">
                <a16:creationId xmlns:a16="http://schemas.microsoft.com/office/drawing/2014/main" id="{7BECAD68-91DA-4CC6-B06D-12D7EAD24ABB}"/>
              </a:ext>
            </a:extLst>
          </p:cNvPr>
          <p:cNvCxnSpPr>
            <a:cxnSpLocks/>
          </p:cNvCxnSpPr>
          <p:nvPr userDrawn="1"/>
        </p:nvCxnSpPr>
        <p:spPr>
          <a:xfrm flipH="1">
            <a:off x="6099412" y="3791114"/>
            <a:ext cx="694308" cy="0"/>
          </a:xfrm>
          <a:prstGeom prst="line">
            <a:avLst/>
          </a:prstGeom>
          <a:ln w="57150">
            <a:solidFill>
              <a:srgbClr val="ED1C24"/>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00780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grpId="0" nodeType="withEffect">
                                  <p:stCondLst>
                                    <p:cond delay="100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additive="base">
                                        <p:cTn id="30" dur="1000" fill="hold"/>
                                        <p:tgtEl>
                                          <p:spTgt spid="26"/>
                                        </p:tgtEl>
                                        <p:attrNameLst>
                                          <p:attrName>ppt_x</p:attrName>
                                        </p:attrNameLst>
                                      </p:cBhvr>
                                      <p:tavLst>
                                        <p:tav tm="0">
                                          <p:val>
                                            <p:strVal val="0-#ppt_w/2"/>
                                          </p:val>
                                        </p:tav>
                                        <p:tav tm="100000">
                                          <p:val>
                                            <p:strVal val="#ppt_x"/>
                                          </p:val>
                                        </p:tav>
                                      </p:tavLst>
                                    </p:anim>
                                    <p:anim calcmode="lin" valueType="num">
                                      <p:cBhvr additive="base">
                                        <p:cTn id="31" dur="1000" fill="hold"/>
                                        <p:tgtEl>
                                          <p:spTgt spid="26"/>
                                        </p:tgtEl>
                                        <p:attrNameLst>
                                          <p:attrName>ppt_y</p:attrName>
                                        </p:attrNameLst>
                                      </p:cBhvr>
                                      <p:tavLst>
                                        <p:tav tm="0">
                                          <p:val>
                                            <p:strVal val="#ppt_y"/>
                                          </p:val>
                                        </p:tav>
                                        <p:tav tm="100000">
                                          <p:val>
                                            <p:strVal val="#ppt_y"/>
                                          </p:val>
                                        </p:tav>
                                      </p:tavLst>
                                    </p:anim>
                                  </p:childTnLst>
                                </p:cTn>
                              </p:par>
                              <p:par>
                                <p:cTn id="32" presetID="2" presetClass="entr" presetSubtype="1" fill="hold" grpId="0" nodeType="withEffect" nodePh="1">
                                  <p:stCondLst>
                                    <p:cond delay="300"/>
                                  </p:stCondLst>
                                  <p:endCondLst>
                                    <p:cond evt="begin" delay="0">
                                      <p:tn val="32"/>
                                    </p:cond>
                                  </p:endCondLst>
                                  <p:childTnLst>
                                    <p:set>
                                      <p:cBhvr>
                                        <p:cTn id="33" dur="1" fill="hold">
                                          <p:stCondLst>
                                            <p:cond delay="0"/>
                                          </p:stCondLst>
                                        </p:cTn>
                                        <p:tgtEl>
                                          <p:spTgt spid="28"/>
                                        </p:tgtEl>
                                        <p:attrNameLst>
                                          <p:attrName>style.visibility</p:attrName>
                                        </p:attrNameLst>
                                      </p:cBhvr>
                                      <p:to>
                                        <p:strVal val="visible"/>
                                      </p:to>
                                    </p:set>
                                    <p:anim calcmode="lin" valueType="num">
                                      <p:cBhvr additive="base">
                                        <p:cTn id="34" dur="1500" fill="hold"/>
                                        <p:tgtEl>
                                          <p:spTgt spid="28"/>
                                        </p:tgtEl>
                                        <p:attrNameLst>
                                          <p:attrName>ppt_x</p:attrName>
                                        </p:attrNameLst>
                                      </p:cBhvr>
                                      <p:tavLst>
                                        <p:tav tm="0">
                                          <p:val>
                                            <p:strVal val="#ppt_x"/>
                                          </p:val>
                                        </p:tav>
                                        <p:tav tm="100000">
                                          <p:val>
                                            <p:strVal val="#ppt_x"/>
                                          </p:val>
                                        </p:tav>
                                      </p:tavLst>
                                    </p:anim>
                                    <p:anim calcmode="lin" valueType="num">
                                      <p:cBhvr additive="base">
                                        <p:cTn id="35" dur="1500" fill="hold"/>
                                        <p:tgtEl>
                                          <p:spTgt spid="28"/>
                                        </p:tgtEl>
                                        <p:attrNameLst>
                                          <p:attrName>ppt_y</p:attrName>
                                        </p:attrNameLst>
                                      </p:cBhvr>
                                      <p:tavLst>
                                        <p:tav tm="0">
                                          <p:val>
                                            <p:strVal val="0-#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additive="base">
                                        <p:cTn id="40" dur="1000" fill="hold"/>
                                        <p:tgtEl>
                                          <p:spTgt spid="27"/>
                                        </p:tgtEl>
                                        <p:attrNameLst>
                                          <p:attrName>ppt_x</p:attrName>
                                        </p:attrNameLst>
                                      </p:cBhvr>
                                      <p:tavLst>
                                        <p:tav tm="0">
                                          <p:val>
                                            <p:strVal val="#ppt_x"/>
                                          </p:val>
                                        </p:tav>
                                        <p:tav tm="100000">
                                          <p:val>
                                            <p:strVal val="#ppt_x"/>
                                          </p:val>
                                        </p:tav>
                                      </p:tavLst>
                                    </p:anim>
                                    <p:anim calcmode="lin" valueType="num">
                                      <p:cBhvr additive="base">
                                        <p:cTn id="41" dur="10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animBg="1"/>
      <p:bldP spid="16" grpId="0" animBg="1"/>
      <p:bldP spid="19" grpId="0" animBg="1"/>
      <p:bldP spid="24" grpId="0" animBg="1"/>
      <p:bldP spid="25" grpId="0" animBg="1"/>
      <p:bldP spid="28"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_Slide casova O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DD4041F6-5261-413E-9180-0647393CEBCA}"/>
              </a:ext>
            </a:extLst>
          </p:cNvPr>
          <p:cNvSpPr>
            <a:spLocks noGrp="1"/>
          </p:cNvSpPr>
          <p:nvPr>
            <p:ph type="pic" sz="quarter" idx="11" hasCustomPrompt="1"/>
          </p:nvPr>
        </p:nvSpPr>
        <p:spPr>
          <a:xfrm>
            <a:off x="1371777" y="1826550"/>
            <a:ext cx="2250838" cy="1885950"/>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Roboto Regular" charset="0"/>
              </a:defRPr>
            </a:lvl1pPr>
          </a:lstStyle>
          <a:p>
            <a:r>
              <a:rPr lang="en-US" dirty="0"/>
              <a:t>Insert Image</a:t>
            </a:r>
          </a:p>
        </p:txBody>
      </p:sp>
      <p:sp>
        <p:nvSpPr>
          <p:cNvPr id="16" name="Picture Placeholder 14">
            <a:extLst>
              <a:ext uri="{FF2B5EF4-FFF2-40B4-BE49-F238E27FC236}">
                <a16:creationId xmlns:a16="http://schemas.microsoft.com/office/drawing/2014/main" id="{C0D0957E-04DE-4BC3-A3CB-C6DC415B417E}"/>
              </a:ext>
            </a:extLst>
          </p:cNvPr>
          <p:cNvSpPr>
            <a:spLocks noGrp="1"/>
          </p:cNvSpPr>
          <p:nvPr>
            <p:ph type="pic" sz="quarter" idx="12" hasCustomPrompt="1"/>
          </p:nvPr>
        </p:nvSpPr>
        <p:spPr>
          <a:xfrm>
            <a:off x="4970581" y="1826550"/>
            <a:ext cx="2250838" cy="1885950"/>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Roboto Regular" charset="0"/>
              </a:defRPr>
            </a:lvl1pPr>
          </a:lstStyle>
          <a:p>
            <a:r>
              <a:rPr lang="en-US" dirty="0"/>
              <a:t>Insert Image</a:t>
            </a:r>
          </a:p>
        </p:txBody>
      </p:sp>
      <p:sp>
        <p:nvSpPr>
          <p:cNvPr id="18" name="Picture Placeholder 14">
            <a:extLst>
              <a:ext uri="{FF2B5EF4-FFF2-40B4-BE49-F238E27FC236}">
                <a16:creationId xmlns:a16="http://schemas.microsoft.com/office/drawing/2014/main" id="{A07C7E18-18FD-45B6-A6BA-2557AD4318FA}"/>
              </a:ext>
            </a:extLst>
          </p:cNvPr>
          <p:cNvSpPr>
            <a:spLocks noGrp="1"/>
          </p:cNvSpPr>
          <p:nvPr>
            <p:ph type="pic" sz="quarter" idx="13" hasCustomPrompt="1"/>
          </p:nvPr>
        </p:nvSpPr>
        <p:spPr>
          <a:xfrm>
            <a:off x="8569385" y="1826550"/>
            <a:ext cx="2250838" cy="1885950"/>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Roboto Regular" charset="0"/>
              </a:defRPr>
            </a:lvl1pPr>
          </a:lstStyle>
          <a:p>
            <a:r>
              <a:rPr lang="en-US" dirty="0"/>
              <a:t>Insert Image</a:t>
            </a:r>
          </a:p>
        </p:txBody>
      </p:sp>
      <p:sp>
        <p:nvSpPr>
          <p:cNvPr id="19" name="Title 1">
            <a:extLst>
              <a:ext uri="{FF2B5EF4-FFF2-40B4-BE49-F238E27FC236}">
                <a16:creationId xmlns:a16="http://schemas.microsoft.com/office/drawing/2014/main" id="{8794E0A8-40D4-4547-86FD-DB73BB3E9B3D}"/>
              </a:ext>
            </a:extLst>
          </p:cNvPr>
          <p:cNvSpPr>
            <a:spLocks noGrp="1"/>
          </p:cNvSpPr>
          <p:nvPr>
            <p:ph type="title"/>
          </p:nvPr>
        </p:nvSpPr>
        <p:spPr>
          <a:xfrm>
            <a:off x="848833" y="363482"/>
            <a:ext cx="10515600" cy="516230"/>
          </a:xfrm>
          <a:prstGeom prst="rect">
            <a:avLst/>
          </a:prstGeom>
        </p:spPr>
        <p:txBody>
          <a:bodyPr>
            <a:normAutofit fontScale="90000"/>
          </a:bodyPr>
          <a:lstStyle>
            <a:lvl1pPr>
              <a:defRPr sz="3600"/>
            </a:lvl1pPr>
          </a:lstStyle>
          <a:p>
            <a:endParaRPr lang="sk-SK" b="0" noProof="0" dirty="0">
              <a:solidFill>
                <a:srgbClr val="263C80"/>
              </a:solidFill>
              <a:latin typeface="Asap" panose="020F0504030202060203" pitchFamily="34" charset="0"/>
            </a:endParaRPr>
          </a:p>
        </p:txBody>
      </p:sp>
      <p:sp>
        <p:nvSpPr>
          <p:cNvPr id="24" name="Text Placeholder 2">
            <a:extLst>
              <a:ext uri="{FF2B5EF4-FFF2-40B4-BE49-F238E27FC236}">
                <a16:creationId xmlns:a16="http://schemas.microsoft.com/office/drawing/2014/main" id="{A39A2B61-D18D-4002-9105-89E3149F5535}"/>
              </a:ext>
            </a:extLst>
          </p:cNvPr>
          <p:cNvSpPr>
            <a:spLocks noGrp="1"/>
          </p:cNvSpPr>
          <p:nvPr>
            <p:ph type="body" sz="quarter" idx="10"/>
          </p:nvPr>
        </p:nvSpPr>
        <p:spPr>
          <a:xfrm>
            <a:off x="1791730" y="895917"/>
            <a:ext cx="8629806" cy="385931"/>
          </a:xfrm>
          <a:prstGeom prst="rect">
            <a:avLst/>
          </a:prstGeom>
        </p:spPr>
        <p:txBody>
          <a:bodyPr/>
          <a:lstStyle>
            <a:lvl1pPr marL="0" indent="0" algn="ctr">
              <a:buNone/>
              <a:defRPr sz="1600"/>
            </a:lvl1pPr>
          </a:lstStyle>
          <a:p>
            <a:endParaRPr lang="sk-SK" noProof="0" dirty="0">
              <a:latin typeface="Asap" panose="020F0504030202060203" pitchFamily="34" charset="0"/>
            </a:endParaRPr>
          </a:p>
        </p:txBody>
      </p:sp>
      <p:cxnSp>
        <p:nvCxnSpPr>
          <p:cNvPr id="25" name="Straight Connector 20">
            <a:extLst>
              <a:ext uri="{FF2B5EF4-FFF2-40B4-BE49-F238E27FC236}">
                <a16:creationId xmlns:a16="http://schemas.microsoft.com/office/drawing/2014/main" id="{3AA2E2E8-0C84-4DB5-BE89-52C40480CFED}"/>
              </a:ext>
            </a:extLst>
          </p:cNvPr>
          <p:cNvCxnSpPr>
            <a:cxnSpLocks/>
          </p:cNvCxnSpPr>
          <p:nvPr userDrawn="1"/>
        </p:nvCxnSpPr>
        <p:spPr>
          <a:xfrm>
            <a:off x="0" y="5891752"/>
            <a:ext cx="12192000" cy="0"/>
          </a:xfrm>
          <a:prstGeom prst="line">
            <a:avLst/>
          </a:prstGeom>
          <a:ln w="12700">
            <a:solidFill>
              <a:schemeClr val="tx1">
                <a:alpha val="3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1">
            <a:extLst>
              <a:ext uri="{FF2B5EF4-FFF2-40B4-BE49-F238E27FC236}">
                <a16:creationId xmlns:a16="http://schemas.microsoft.com/office/drawing/2014/main" id="{C7FD1B11-0F33-4492-A14B-1CE47C084CE9}"/>
              </a:ext>
            </a:extLst>
          </p:cNvPr>
          <p:cNvCxnSpPr>
            <a:cxnSpLocks/>
          </p:cNvCxnSpPr>
          <p:nvPr userDrawn="1"/>
        </p:nvCxnSpPr>
        <p:spPr>
          <a:xfrm flipV="1">
            <a:off x="2487459" y="5684620"/>
            <a:ext cx="0" cy="414264"/>
          </a:xfrm>
          <a:prstGeom prst="line">
            <a:avLst/>
          </a:prstGeom>
          <a:ln w="57150">
            <a:solidFill>
              <a:srgbClr val="D1D3D4"/>
            </a:solidFill>
          </a:ln>
        </p:spPr>
        <p:style>
          <a:lnRef idx="3">
            <a:schemeClr val="accent1"/>
          </a:lnRef>
          <a:fillRef idx="0">
            <a:schemeClr val="accent1"/>
          </a:fillRef>
          <a:effectRef idx="2">
            <a:schemeClr val="accent1"/>
          </a:effectRef>
          <a:fontRef idx="minor">
            <a:schemeClr val="tx1"/>
          </a:fontRef>
        </p:style>
      </p:cxnSp>
      <p:cxnSp>
        <p:nvCxnSpPr>
          <p:cNvPr id="27" name="Straight Connector 25">
            <a:extLst>
              <a:ext uri="{FF2B5EF4-FFF2-40B4-BE49-F238E27FC236}">
                <a16:creationId xmlns:a16="http://schemas.microsoft.com/office/drawing/2014/main" id="{3197888E-DB9A-469A-A6F9-0AA0348D6FBB}"/>
              </a:ext>
            </a:extLst>
          </p:cNvPr>
          <p:cNvCxnSpPr>
            <a:cxnSpLocks/>
          </p:cNvCxnSpPr>
          <p:nvPr userDrawn="1"/>
        </p:nvCxnSpPr>
        <p:spPr>
          <a:xfrm flipV="1">
            <a:off x="6075860" y="5684620"/>
            <a:ext cx="0" cy="414264"/>
          </a:xfrm>
          <a:prstGeom prst="line">
            <a:avLst/>
          </a:prstGeom>
          <a:ln w="57150">
            <a:solidFill>
              <a:srgbClr val="0055A1"/>
            </a:solidFill>
          </a:ln>
        </p:spPr>
        <p:style>
          <a:lnRef idx="3">
            <a:schemeClr val="accent1"/>
          </a:lnRef>
          <a:fillRef idx="0">
            <a:schemeClr val="accent1"/>
          </a:fillRef>
          <a:effectRef idx="2">
            <a:schemeClr val="accent1"/>
          </a:effectRef>
          <a:fontRef idx="minor">
            <a:schemeClr val="tx1"/>
          </a:fontRef>
        </p:style>
      </p:cxnSp>
      <p:cxnSp>
        <p:nvCxnSpPr>
          <p:cNvPr id="28" name="Straight Connector 26">
            <a:extLst>
              <a:ext uri="{FF2B5EF4-FFF2-40B4-BE49-F238E27FC236}">
                <a16:creationId xmlns:a16="http://schemas.microsoft.com/office/drawing/2014/main" id="{C8D5EF78-A6FC-4F7C-BA29-9D9AB87B3D41}"/>
              </a:ext>
            </a:extLst>
          </p:cNvPr>
          <p:cNvCxnSpPr>
            <a:cxnSpLocks/>
          </p:cNvCxnSpPr>
          <p:nvPr userDrawn="1"/>
        </p:nvCxnSpPr>
        <p:spPr>
          <a:xfrm flipV="1">
            <a:off x="9742985" y="5684620"/>
            <a:ext cx="0" cy="414264"/>
          </a:xfrm>
          <a:prstGeom prst="line">
            <a:avLst/>
          </a:prstGeom>
          <a:ln w="57150">
            <a:solidFill>
              <a:srgbClr val="ED1C24"/>
            </a:solidFill>
          </a:ln>
        </p:spPr>
        <p:style>
          <a:lnRef idx="3">
            <a:schemeClr val="accent1"/>
          </a:lnRef>
          <a:fillRef idx="0">
            <a:schemeClr val="accent1"/>
          </a:fillRef>
          <a:effectRef idx="2">
            <a:schemeClr val="accent1"/>
          </a:effectRef>
          <a:fontRef idx="minor">
            <a:schemeClr val="tx1"/>
          </a:fontRef>
        </p:style>
      </p:cxnSp>
      <p:sp>
        <p:nvSpPr>
          <p:cNvPr id="31" name="Text Placeholder 2">
            <a:extLst>
              <a:ext uri="{FF2B5EF4-FFF2-40B4-BE49-F238E27FC236}">
                <a16:creationId xmlns:a16="http://schemas.microsoft.com/office/drawing/2014/main" id="{4102B81F-E4BC-48A7-9EA2-BF86954B9F6B}"/>
              </a:ext>
            </a:extLst>
          </p:cNvPr>
          <p:cNvSpPr>
            <a:spLocks noGrp="1"/>
          </p:cNvSpPr>
          <p:nvPr>
            <p:ph type="body" sz="quarter" idx="14"/>
          </p:nvPr>
        </p:nvSpPr>
        <p:spPr>
          <a:xfrm>
            <a:off x="1371765" y="4635907"/>
            <a:ext cx="2250838" cy="765032"/>
          </a:xfrm>
          <a:prstGeom prst="rect">
            <a:avLst/>
          </a:prstGeom>
        </p:spPr>
        <p:txBody>
          <a:bodyPr/>
          <a:lstStyle>
            <a:lvl1pPr marL="0" indent="0" algn="ctr">
              <a:buNone/>
              <a:defRPr sz="1400"/>
            </a:lvl1pPr>
          </a:lstStyle>
          <a:p>
            <a:endParaRPr lang="sk-SK" noProof="0" dirty="0">
              <a:latin typeface="Asap" panose="020F0504030202060203" pitchFamily="34" charset="0"/>
            </a:endParaRPr>
          </a:p>
        </p:txBody>
      </p:sp>
      <p:sp>
        <p:nvSpPr>
          <p:cNvPr id="39" name="Text Placeholder 2">
            <a:extLst>
              <a:ext uri="{FF2B5EF4-FFF2-40B4-BE49-F238E27FC236}">
                <a16:creationId xmlns:a16="http://schemas.microsoft.com/office/drawing/2014/main" id="{F20228EB-51C6-4868-9DF5-800F95EC71D4}"/>
              </a:ext>
            </a:extLst>
          </p:cNvPr>
          <p:cNvSpPr>
            <a:spLocks noGrp="1"/>
          </p:cNvSpPr>
          <p:nvPr>
            <p:ph type="body" sz="quarter" idx="15"/>
          </p:nvPr>
        </p:nvSpPr>
        <p:spPr>
          <a:xfrm>
            <a:off x="1371765" y="3936539"/>
            <a:ext cx="2250838" cy="643815"/>
          </a:xfrm>
          <a:prstGeom prst="rect">
            <a:avLst/>
          </a:prstGeom>
        </p:spPr>
        <p:txBody>
          <a:bodyPr/>
          <a:lstStyle>
            <a:lvl1pPr marL="0" indent="0" algn="ctr">
              <a:buNone/>
              <a:defRPr sz="1800">
                <a:solidFill>
                  <a:srgbClr val="263C80"/>
                </a:solidFill>
              </a:defRPr>
            </a:lvl1pPr>
          </a:lstStyle>
          <a:p>
            <a:endParaRPr lang="sk-SK" noProof="0" dirty="0">
              <a:latin typeface="Asap" panose="020F0504030202060203" pitchFamily="34" charset="0"/>
            </a:endParaRPr>
          </a:p>
        </p:txBody>
      </p:sp>
      <p:sp>
        <p:nvSpPr>
          <p:cNvPr id="40" name="Text Placeholder 2">
            <a:extLst>
              <a:ext uri="{FF2B5EF4-FFF2-40B4-BE49-F238E27FC236}">
                <a16:creationId xmlns:a16="http://schemas.microsoft.com/office/drawing/2014/main" id="{241CF712-3931-4DEF-8B5E-0FC320401C60}"/>
              </a:ext>
            </a:extLst>
          </p:cNvPr>
          <p:cNvSpPr>
            <a:spLocks noGrp="1"/>
          </p:cNvSpPr>
          <p:nvPr>
            <p:ph type="body" sz="quarter" idx="16"/>
          </p:nvPr>
        </p:nvSpPr>
        <p:spPr>
          <a:xfrm>
            <a:off x="4976079" y="3935294"/>
            <a:ext cx="2250838" cy="643815"/>
          </a:xfrm>
          <a:prstGeom prst="rect">
            <a:avLst/>
          </a:prstGeom>
        </p:spPr>
        <p:txBody>
          <a:bodyPr/>
          <a:lstStyle>
            <a:lvl1pPr marL="0" indent="0" algn="ctr">
              <a:buNone/>
              <a:defRPr sz="1800">
                <a:solidFill>
                  <a:srgbClr val="263C80"/>
                </a:solidFill>
              </a:defRPr>
            </a:lvl1pPr>
          </a:lstStyle>
          <a:p>
            <a:endParaRPr lang="sk-SK" noProof="0" dirty="0">
              <a:latin typeface="Asap" panose="020F0504030202060203" pitchFamily="34" charset="0"/>
            </a:endParaRPr>
          </a:p>
        </p:txBody>
      </p:sp>
      <p:sp>
        <p:nvSpPr>
          <p:cNvPr id="41" name="Text Placeholder 2">
            <a:extLst>
              <a:ext uri="{FF2B5EF4-FFF2-40B4-BE49-F238E27FC236}">
                <a16:creationId xmlns:a16="http://schemas.microsoft.com/office/drawing/2014/main" id="{B2ABC74C-FF56-4736-846C-CA00F85F9004}"/>
              </a:ext>
            </a:extLst>
          </p:cNvPr>
          <p:cNvSpPr>
            <a:spLocks noGrp="1"/>
          </p:cNvSpPr>
          <p:nvPr>
            <p:ph type="body" sz="quarter" idx="17"/>
          </p:nvPr>
        </p:nvSpPr>
        <p:spPr>
          <a:xfrm>
            <a:off x="4976079" y="4635906"/>
            <a:ext cx="2250838" cy="765032"/>
          </a:xfrm>
          <a:prstGeom prst="rect">
            <a:avLst/>
          </a:prstGeom>
        </p:spPr>
        <p:txBody>
          <a:bodyPr/>
          <a:lstStyle>
            <a:lvl1pPr marL="0" indent="0" algn="ctr">
              <a:buNone/>
              <a:defRPr sz="1400"/>
            </a:lvl1pPr>
          </a:lstStyle>
          <a:p>
            <a:endParaRPr lang="sk-SK" noProof="0" dirty="0">
              <a:latin typeface="Asap" panose="020F0504030202060203" pitchFamily="34" charset="0"/>
            </a:endParaRPr>
          </a:p>
        </p:txBody>
      </p:sp>
      <p:sp>
        <p:nvSpPr>
          <p:cNvPr id="42" name="Text Placeholder 2">
            <a:extLst>
              <a:ext uri="{FF2B5EF4-FFF2-40B4-BE49-F238E27FC236}">
                <a16:creationId xmlns:a16="http://schemas.microsoft.com/office/drawing/2014/main" id="{13210DD9-A0EF-4903-8E83-0396426EF7DC}"/>
              </a:ext>
            </a:extLst>
          </p:cNvPr>
          <p:cNvSpPr>
            <a:spLocks noGrp="1"/>
          </p:cNvSpPr>
          <p:nvPr>
            <p:ph type="body" sz="quarter" idx="18"/>
          </p:nvPr>
        </p:nvSpPr>
        <p:spPr>
          <a:xfrm>
            <a:off x="8569385" y="3935293"/>
            <a:ext cx="2250838" cy="643815"/>
          </a:xfrm>
          <a:prstGeom prst="rect">
            <a:avLst/>
          </a:prstGeom>
        </p:spPr>
        <p:txBody>
          <a:bodyPr/>
          <a:lstStyle>
            <a:lvl1pPr marL="0" indent="0" algn="ctr">
              <a:buNone/>
              <a:defRPr sz="1800">
                <a:solidFill>
                  <a:srgbClr val="263C80"/>
                </a:solidFill>
              </a:defRPr>
            </a:lvl1pPr>
          </a:lstStyle>
          <a:p>
            <a:endParaRPr lang="sk-SK" noProof="0" dirty="0">
              <a:latin typeface="Asap" panose="020F0504030202060203" pitchFamily="34" charset="0"/>
            </a:endParaRPr>
          </a:p>
        </p:txBody>
      </p:sp>
      <p:sp>
        <p:nvSpPr>
          <p:cNvPr id="43" name="Text Placeholder 2">
            <a:extLst>
              <a:ext uri="{FF2B5EF4-FFF2-40B4-BE49-F238E27FC236}">
                <a16:creationId xmlns:a16="http://schemas.microsoft.com/office/drawing/2014/main" id="{AFEBCD7E-671C-4525-B4F1-D5DDAEFB5E5F}"/>
              </a:ext>
            </a:extLst>
          </p:cNvPr>
          <p:cNvSpPr>
            <a:spLocks noGrp="1"/>
          </p:cNvSpPr>
          <p:nvPr>
            <p:ph type="body" sz="quarter" idx="19"/>
          </p:nvPr>
        </p:nvSpPr>
        <p:spPr>
          <a:xfrm>
            <a:off x="8569385" y="4642627"/>
            <a:ext cx="2250838" cy="765032"/>
          </a:xfrm>
          <a:prstGeom prst="rect">
            <a:avLst/>
          </a:prstGeom>
        </p:spPr>
        <p:txBody>
          <a:bodyPr/>
          <a:lstStyle>
            <a:lvl1pPr marL="0" indent="0" algn="ctr">
              <a:buNone/>
              <a:defRPr sz="1400"/>
            </a:lvl1pPr>
          </a:lstStyle>
          <a:p>
            <a:endParaRPr lang="sk-SK" noProof="0" dirty="0">
              <a:latin typeface="Asap" panose="020F0504030202060203" pitchFamily="34" charset="0"/>
            </a:endParaRPr>
          </a:p>
        </p:txBody>
      </p:sp>
    </p:spTree>
    <p:extLst>
      <p:ext uri="{BB962C8B-B14F-4D97-AF65-F5344CB8AC3E}">
        <p14:creationId xmlns:p14="http://schemas.microsoft.com/office/powerpoint/2010/main" val="648529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2" presetClass="entr" presetSubtype="4" fill="hold" grpId="0" nodeType="withEffect" nodePh="1">
                                  <p:stCondLst>
                                    <p:cond delay="1000"/>
                                  </p:stCondLst>
                                  <p:endCondLst>
                                    <p:cond evt="begin" delay="0">
                                      <p:tn val="14"/>
                                    </p:cond>
                                  </p:endCondLst>
                                  <p:childTnLst>
                                    <p:set>
                                      <p:cBhvr>
                                        <p:cTn id="15" dur="1" fill="hold">
                                          <p:stCondLst>
                                            <p:cond delay="0"/>
                                          </p:stCondLst>
                                        </p:cTn>
                                        <p:tgtEl>
                                          <p:spTgt spid="39">
                                            <p:txEl>
                                              <p:pRg st="0" end="0"/>
                                            </p:txEl>
                                          </p:spTgt>
                                        </p:tgtEl>
                                        <p:attrNameLst>
                                          <p:attrName>style.visibility</p:attrName>
                                        </p:attrNameLst>
                                      </p:cBhvr>
                                      <p:to>
                                        <p:strVal val="visible"/>
                                      </p:to>
                                    </p:set>
                                    <p:anim calcmode="lin" valueType="num">
                                      <p:cBhvr additive="base">
                                        <p:cTn id="16" dur="1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17" dur="1500" fill="hold"/>
                                        <p:tgtEl>
                                          <p:spTgt spid="39">
                                            <p:txEl>
                                              <p:pRg st="0" end="0"/>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nodePh="1">
                                  <p:stCondLst>
                                    <p:cond delay="1000"/>
                                  </p:stCondLst>
                                  <p:endCondLst>
                                    <p:cond evt="begin" delay="0">
                                      <p:tn val="18"/>
                                    </p:cond>
                                  </p:endCondLst>
                                  <p:childTnLst>
                                    <p:set>
                                      <p:cBhvr>
                                        <p:cTn id="19" dur="1" fill="hold">
                                          <p:stCondLst>
                                            <p:cond delay="0"/>
                                          </p:stCondLst>
                                        </p:cTn>
                                        <p:tgtEl>
                                          <p:spTgt spid="40">
                                            <p:txEl>
                                              <p:pRg st="0" end="0"/>
                                            </p:txEl>
                                          </p:spTgt>
                                        </p:tgtEl>
                                        <p:attrNameLst>
                                          <p:attrName>style.visibility</p:attrName>
                                        </p:attrNameLst>
                                      </p:cBhvr>
                                      <p:to>
                                        <p:strVal val="visible"/>
                                      </p:to>
                                    </p:set>
                                    <p:anim calcmode="lin" valueType="num">
                                      <p:cBhvr additive="base">
                                        <p:cTn id="20" dur="1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21" dur="1500" fill="hold"/>
                                        <p:tgtEl>
                                          <p:spTgt spid="40">
                                            <p:txEl>
                                              <p:pRg st="0" end="0"/>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nodePh="1">
                                  <p:stCondLst>
                                    <p:cond delay="1000"/>
                                  </p:stCondLst>
                                  <p:endCondLst>
                                    <p:cond evt="begin" delay="0">
                                      <p:tn val="22"/>
                                    </p:cond>
                                  </p:endCondLst>
                                  <p:childTnLst>
                                    <p:set>
                                      <p:cBhvr>
                                        <p:cTn id="23" dur="1" fill="hold">
                                          <p:stCondLst>
                                            <p:cond delay="0"/>
                                          </p:stCondLst>
                                        </p:cTn>
                                        <p:tgtEl>
                                          <p:spTgt spid="42">
                                            <p:txEl>
                                              <p:pRg st="0" end="0"/>
                                            </p:txEl>
                                          </p:spTgt>
                                        </p:tgtEl>
                                        <p:attrNameLst>
                                          <p:attrName>style.visibility</p:attrName>
                                        </p:attrNameLst>
                                      </p:cBhvr>
                                      <p:to>
                                        <p:strVal val="visible"/>
                                      </p:to>
                                    </p:set>
                                    <p:anim calcmode="lin" valueType="num">
                                      <p:cBhvr additive="base">
                                        <p:cTn id="24" dur="150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25" dur="1500" fill="hold"/>
                                        <p:tgtEl>
                                          <p:spTgt spid="42">
                                            <p:txEl>
                                              <p:pRg st="0" end="0"/>
                                            </p:txEl>
                                          </p:spTgt>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nodePh="1">
                                  <p:stCondLst>
                                    <p:cond delay="1500"/>
                                  </p:stCondLst>
                                  <p:endCondLst>
                                    <p:cond evt="begin" delay="0">
                                      <p:tn val="26"/>
                                    </p:cond>
                                  </p:endCondLst>
                                  <p:childTnLst>
                                    <p:set>
                                      <p:cBhvr>
                                        <p:cTn id="27" dur="1" fill="hold">
                                          <p:stCondLst>
                                            <p:cond delay="0"/>
                                          </p:stCondLst>
                                        </p:cTn>
                                        <p:tgtEl>
                                          <p:spTgt spid="31">
                                            <p:txEl>
                                              <p:pRg st="0" end="0"/>
                                            </p:txEl>
                                          </p:spTgt>
                                        </p:tgtEl>
                                        <p:attrNameLst>
                                          <p:attrName>style.visibility</p:attrName>
                                        </p:attrNameLst>
                                      </p:cBhvr>
                                      <p:to>
                                        <p:strVal val="visible"/>
                                      </p:to>
                                    </p:set>
                                    <p:anim calcmode="lin" valueType="num">
                                      <p:cBhvr additive="base">
                                        <p:cTn id="28" dur="1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29" dur="1500" fill="hold"/>
                                        <p:tgtEl>
                                          <p:spTgt spid="31">
                                            <p:txEl>
                                              <p:pRg st="0" end="0"/>
                                            </p:txEl>
                                          </p:spTgt>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nodePh="1">
                                  <p:stCondLst>
                                    <p:cond delay="1500"/>
                                  </p:stCondLst>
                                  <p:endCondLst>
                                    <p:cond evt="begin" delay="0">
                                      <p:tn val="30"/>
                                    </p:cond>
                                  </p:endCondLst>
                                  <p:childTnLst>
                                    <p:set>
                                      <p:cBhvr>
                                        <p:cTn id="31" dur="1" fill="hold">
                                          <p:stCondLst>
                                            <p:cond delay="0"/>
                                          </p:stCondLst>
                                        </p:cTn>
                                        <p:tgtEl>
                                          <p:spTgt spid="41">
                                            <p:txEl>
                                              <p:pRg st="0" end="0"/>
                                            </p:txEl>
                                          </p:spTgt>
                                        </p:tgtEl>
                                        <p:attrNameLst>
                                          <p:attrName>style.visibility</p:attrName>
                                        </p:attrNameLst>
                                      </p:cBhvr>
                                      <p:to>
                                        <p:strVal val="visible"/>
                                      </p:to>
                                    </p:set>
                                    <p:anim calcmode="lin" valueType="num">
                                      <p:cBhvr additive="base">
                                        <p:cTn id="32" dur="150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33" dur="1500" fill="hold"/>
                                        <p:tgtEl>
                                          <p:spTgt spid="41">
                                            <p:txEl>
                                              <p:pRg st="0" end="0"/>
                                            </p:txEl>
                                          </p:spTgt>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nodePh="1">
                                  <p:stCondLst>
                                    <p:cond delay="1500"/>
                                  </p:stCondLst>
                                  <p:endCondLst>
                                    <p:cond evt="begin" delay="0">
                                      <p:tn val="34"/>
                                    </p:cond>
                                  </p:endCondLst>
                                  <p:childTnLst>
                                    <p:set>
                                      <p:cBhvr>
                                        <p:cTn id="35" dur="1" fill="hold">
                                          <p:stCondLst>
                                            <p:cond delay="0"/>
                                          </p:stCondLst>
                                        </p:cTn>
                                        <p:tgtEl>
                                          <p:spTgt spid="43">
                                            <p:txEl>
                                              <p:pRg st="0" end="0"/>
                                            </p:txEl>
                                          </p:spTgt>
                                        </p:tgtEl>
                                        <p:attrNameLst>
                                          <p:attrName>style.visibility</p:attrName>
                                        </p:attrNameLst>
                                      </p:cBhvr>
                                      <p:to>
                                        <p:strVal val="visible"/>
                                      </p:to>
                                    </p:set>
                                    <p:anim calcmode="lin" valueType="num">
                                      <p:cBhvr additive="base">
                                        <p:cTn id="36" dur="1500" fill="hold"/>
                                        <p:tgtEl>
                                          <p:spTgt spid="43">
                                            <p:txEl>
                                              <p:pRg st="0" end="0"/>
                                            </p:txEl>
                                          </p:spTgt>
                                        </p:tgtEl>
                                        <p:attrNameLst>
                                          <p:attrName>ppt_x</p:attrName>
                                        </p:attrNameLst>
                                      </p:cBhvr>
                                      <p:tavLst>
                                        <p:tav tm="0">
                                          <p:val>
                                            <p:strVal val="#ppt_x"/>
                                          </p:val>
                                        </p:tav>
                                        <p:tav tm="100000">
                                          <p:val>
                                            <p:strVal val="#ppt_x"/>
                                          </p:val>
                                        </p:tav>
                                      </p:tavLst>
                                    </p:anim>
                                    <p:anim calcmode="lin" valueType="num">
                                      <p:cBhvr additive="base">
                                        <p:cTn id="37" dur="1500" fill="hold"/>
                                        <p:tgtEl>
                                          <p:spTgt spid="43">
                                            <p:txEl>
                                              <p:pRg st="0" end="0"/>
                                            </p:txEl>
                                          </p:spTgt>
                                        </p:tgtEl>
                                        <p:attrNameLst>
                                          <p:attrName>ppt_y</p:attrName>
                                        </p:attrNameLst>
                                      </p:cBhvr>
                                      <p:tavLst>
                                        <p:tav tm="0">
                                          <p:val>
                                            <p:strVal val="1+#ppt_h/2"/>
                                          </p:val>
                                        </p:tav>
                                        <p:tav tm="100000">
                                          <p:val>
                                            <p:strVal val="#ppt_y"/>
                                          </p:val>
                                        </p:tav>
                                      </p:tavLst>
                                    </p:anim>
                                  </p:childTnLst>
                                </p:cTn>
                              </p:par>
                              <p:par>
                                <p:cTn id="38" presetID="22" presetClass="entr" presetSubtype="8" fill="hold" nodeType="withEffect">
                                  <p:stCondLst>
                                    <p:cond delay="300"/>
                                  </p:stCondLst>
                                  <p:childTnLst>
                                    <p:set>
                                      <p:cBhvr>
                                        <p:cTn id="39" dur="1" fill="hold">
                                          <p:stCondLst>
                                            <p:cond delay="0"/>
                                          </p:stCondLst>
                                        </p:cTn>
                                        <p:tgtEl>
                                          <p:spTgt spid="25"/>
                                        </p:tgtEl>
                                        <p:attrNameLst>
                                          <p:attrName>style.visibility</p:attrName>
                                        </p:attrNameLst>
                                      </p:cBhvr>
                                      <p:to>
                                        <p:strVal val="visible"/>
                                      </p:to>
                                    </p:set>
                                    <p:animEffect transition="in" filter="wipe(left)">
                                      <p:cBhvr>
                                        <p:cTn id="40" dur="1100"/>
                                        <p:tgtEl>
                                          <p:spTgt spid="2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down)">
                                      <p:cBhvr>
                                        <p:cTn id="45" dur="500"/>
                                        <p:tgtEl>
                                          <p:spTgt spid="2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wipe(down)">
                                      <p:cBhvr>
                                        <p:cTn id="50" dur="500"/>
                                        <p:tgtEl>
                                          <p:spTgt spid="27"/>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down)">
                                      <p:cBhvr>
                                        <p:cTn id="5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8" grpId="0" animBg="1"/>
      <p:bldP spid="31" grpId="0" build="p">
        <p:tmplLst>
          <p:tmpl lvl="1">
            <p:tnLst>
              <p:par>
                <p:cTn presetID="2" presetClass="entr" presetSubtype="4" fill="hold" nodeType="withEffect" nodePh="1">
                  <p:stCondLst>
                    <p:cond delay="1500"/>
                  </p:stCondLst>
                  <p:endCondLst>
                    <p:cond delay="0"/>
                  </p:endCondLst>
                  <p:childTnLst>
                    <p:set>
                      <p:cBhvr>
                        <p:cTn dur="1" fill="hold">
                          <p:stCondLst>
                            <p:cond delay="0"/>
                          </p:stCondLst>
                        </p:cTn>
                        <p:tgtEl>
                          <p:spTgt spid="31"/>
                        </p:tgtEl>
                        <p:attrNameLst>
                          <p:attrName>style.visibility</p:attrName>
                        </p:attrNameLst>
                      </p:cBhvr>
                      <p:to>
                        <p:strVal val="visible"/>
                      </p:to>
                    </p:set>
                    <p:anim calcmode="lin" valueType="num">
                      <p:cBhvr additive="base">
                        <p:cTn dur="1500" fill="hold"/>
                        <p:tgtEl>
                          <p:spTgt spid="31"/>
                        </p:tgtEl>
                        <p:attrNameLst>
                          <p:attrName>ppt_x</p:attrName>
                        </p:attrNameLst>
                      </p:cBhvr>
                      <p:tavLst>
                        <p:tav tm="0">
                          <p:val>
                            <p:strVal val="#ppt_x"/>
                          </p:val>
                        </p:tav>
                        <p:tav tm="100000">
                          <p:val>
                            <p:strVal val="#ppt_x"/>
                          </p:val>
                        </p:tav>
                      </p:tavLst>
                    </p:anim>
                    <p:anim calcmode="lin" valueType="num">
                      <p:cBhvr additive="base">
                        <p:cTn dur="1500" fill="hold"/>
                        <p:tgtEl>
                          <p:spTgt spid="31"/>
                        </p:tgtEl>
                        <p:attrNameLst>
                          <p:attrName>ppt_y</p:attrName>
                        </p:attrNameLst>
                      </p:cBhvr>
                      <p:tavLst>
                        <p:tav tm="0">
                          <p:val>
                            <p:strVal val="1+#ppt_h/2"/>
                          </p:val>
                        </p:tav>
                        <p:tav tm="100000">
                          <p:val>
                            <p:strVal val="#ppt_y"/>
                          </p:val>
                        </p:tav>
                      </p:tavLst>
                    </p:anim>
                  </p:childTnLst>
                </p:cTn>
              </p:par>
            </p:tnLst>
          </p:tmpl>
        </p:tmplLst>
      </p:bldP>
      <p:bldP spid="39" grpId="0" build="p">
        <p:tmplLst>
          <p:tmpl lvl="1">
            <p:tnLst>
              <p:par>
                <p:cTn presetID="2" presetClass="entr" presetSubtype="4" fill="hold" nodeType="withEffect" nodePh="1">
                  <p:stCondLst>
                    <p:cond delay="1000"/>
                  </p:stCondLst>
                  <p:endCondLst>
                    <p:cond delay="0"/>
                  </p:endCondLst>
                  <p:childTnLst>
                    <p:set>
                      <p:cBhvr>
                        <p:cTn dur="1" fill="hold">
                          <p:stCondLst>
                            <p:cond delay="0"/>
                          </p:stCondLst>
                        </p:cTn>
                        <p:tgtEl>
                          <p:spTgt spid="39"/>
                        </p:tgtEl>
                        <p:attrNameLst>
                          <p:attrName>style.visibility</p:attrName>
                        </p:attrNameLst>
                      </p:cBhvr>
                      <p:to>
                        <p:strVal val="visible"/>
                      </p:to>
                    </p:set>
                    <p:anim calcmode="lin" valueType="num">
                      <p:cBhvr additive="base">
                        <p:cTn dur="1500" fill="hold"/>
                        <p:tgtEl>
                          <p:spTgt spid="39"/>
                        </p:tgtEl>
                        <p:attrNameLst>
                          <p:attrName>ppt_x</p:attrName>
                        </p:attrNameLst>
                      </p:cBhvr>
                      <p:tavLst>
                        <p:tav tm="0">
                          <p:val>
                            <p:strVal val="#ppt_x"/>
                          </p:val>
                        </p:tav>
                        <p:tav tm="100000">
                          <p:val>
                            <p:strVal val="#ppt_x"/>
                          </p:val>
                        </p:tav>
                      </p:tavLst>
                    </p:anim>
                    <p:anim calcmode="lin" valueType="num">
                      <p:cBhvr additive="base">
                        <p:cTn dur="1500" fill="hold"/>
                        <p:tgtEl>
                          <p:spTgt spid="39"/>
                        </p:tgtEl>
                        <p:attrNameLst>
                          <p:attrName>ppt_y</p:attrName>
                        </p:attrNameLst>
                      </p:cBhvr>
                      <p:tavLst>
                        <p:tav tm="0">
                          <p:val>
                            <p:strVal val="1+#ppt_h/2"/>
                          </p:val>
                        </p:tav>
                        <p:tav tm="100000">
                          <p:val>
                            <p:strVal val="#ppt_y"/>
                          </p:val>
                        </p:tav>
                      </p:tavLst>
                    </p:anim>
                  </p:childTnLst>
                </p:cTn>
              </p:par>
            </p:tnLst>
          </p:tmpl>
        </p:tmplLst>
      </p:bldP>
      <p:bldP spid="40" grpId="0" build="p">
        <p:tmplLst>
          <p:tmpl lvl="1">
            <p:tnLst>
              <p:par>
                <p:cTn presetID="2" presetClass="entr" presetSubtype="4" fill="hold" nodeType="withEffect" nodePh="1">
                  <p:stCondLst>
                    <p:cond delay="1000"/>
                  </p:stCondLst>
                  <p:endCondLst>
                    <p:cond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1500" fill="hold"/>
                        <p:tgtEl>
                          <p:spTgt spid="40"/>
                        </p:tgtEl>
                        <p:attrNameLst>
                          <p:attrName>ppt_x</p:attrName>
                        </p:attrNameLst>
                      </p:cBhvr>
                      <p:tavLst>
                        <p:tav tm="0">
                          <p:val>
                            <p:strVal val="#ppt_x"/>
                          </p:val>
                        </p:tav>
                        <p:tav tm="100000">
                          <p:val>
                            <p:strVal val="#ppt_x"/>
                          </p:val>
                        </p:tav>
                      </p:tavLst>
                    </p:anim>
                    <p:anim calcmode="lin" valueType="num">
                      <p:cBhvr additive="base">
                        <p:cTn dur="1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2" presetClass="entr" presetSubtype="4" fill="hold" nodeType="withEffect" nodePh="1">
                  <p:stCondLst>
                    <p:cond delay="1500"/>
                  </p:stCondLst>
                  <p:endCondLst>
                    <p:cond delay="0"/>
                  </p:endCondLst>
                  <p:childTnLst>
                    <p:set>
                      <p:cBhvr>
                        <p:cTn dur="1" fill="hold">
                          <p:stCondLst>
                            <p:cond delay="0"/>
                          </p:stCondLst>
                        </p:cTn>
                        <p:tgtEl>
                          <p:spTgt spid="41"/>
                        </p:tgtEl>
                        <p:attrNameLst>
                          <p:attrName>style.visibility</p:attrName>
                        </p:attrNameLst>
                      </p:cBhvr>
                      <p:to>
                        <p:strVal val="visible"/>
                      </p:to>
                    </p:set>
                    <p:anim calcmode="lin" valueType="num">
                      <p:cBhvr additive="base">
                        <p:cTn dur="1500" fill="hold"/>
                        <p:tgtEl>
                          <p:spTgt spid="41"/>
                        </p:tgtEl>
                        <p:attrNameLst>
                          <p:attrName>ppt_x</p:attrName>
                        </p:attrNameLst>
                      </p:cBhvr>
                      <p:tavLst>
                        <p:tav tm="0">
                          <p:val>
                            <p:strVal val="#ppt_x"/>
                          </p:val>
                        </p:tav>
                        <p:tav tm="100000">
                          <p:val>
                            <p:strVal val="#ppt_x"/>
                          </p:val>
                        </p:tav>
                      </p:tavLst>
                    </p:anim>
                    <p:anim calcmode="lin" valueType="num">
                      <p:cBhvr additive="base">
                        <p:cTn dur="1500" fill="hold"/>
                        <p:tgtEl>
                          <p:spTgt spid="41"/>
                        </p:tgtEl>
                        <p:attrNameLst>
                          <p:attrName>ppt_y</p:attrName>
                        </p:attrNameLst>
                      </p:cBhvr>
                      <p:tavLst>
                        <p:tav tm="0">
                          <p:val>
                            <p:strVal val="1+#ppt_h/2"/>
                          </p:val>
                        </p:tav>
                        <p:tav tm="100000">
                          <p:val>
                            <p:strVal val="#ppt_y"/>
                          </p:val>
                        </p:tav>
                      </p:tavLst>
                    </p:anim>
                  </p:childTnLst>
                </p:cTn>
              </p:par>
            </p:tnLst>
          </p:tmpl>
        </p:tmplLst>
      </p:bldP>
      <p:bldP spid="42" grpId="0" build="p">
        <p:tmplLst>
          <p:tmpl lvl="1">
            <p:tnLst>
              <p:par>
                <p:cTn presetID="2" presetClass="entr" presetSubtype="4" fill="hold" nodeType="withEffect" nodePh="1">
                  <p:stCondLst>
                    <p:cond delay="1000"/>
                  </p:stCondLst>
                  <p:endCondLst>
                    <p:cond delay="0"/>
                  </p:endCondLst>
                  <p:childTnLst>
                    <p:set>
                      <p:cBhvr>
                        <p:cTn dur="1" fill="hold">
                          <p:stCondLst>
                            <p:cond delay="0"/>
                          </p:stCondLst>
                        </p:cTn>
                        <p:tgtEl>
                          <p:spTgt spid="42"/>
                        </p:tgtEl>
                        <p:attrNameLst>
                          <p:attrName>style.visibility</p:attrName>
                        </p:attrNameLst>
                      </p:cBhvr>
                      <p:to>
                        <p:strVal val="visible"/>
                      </p:to>
                    </p:set>
                    <p:anim calcmode="lin" valueType="num">
                      <p:cBhvr additive="base">
                        <p:cTn dur="1500" fill="hold"/>
                        <p:tgtEl>
                          <p:spTgt spid="42"/>
                        </p:tgtEl>
                        <p:attrNameLst>
                          <p:attrName>ppt_x</p:attrName>
                        </p:attrNameLst>
                      </p:cBhvr>
                      <p:tavLst>
                        <p:tav tm="0">
                          <p:val>
                            <p:strVal val="#ppt_x"/>
                          </p:val>
                        </p:tav>
                        <p:tav tm="100000">
                          <p:val>
                            <p:strVal val="#ppt_x"/>
                          </p:val>
                        </p:tav>
                      </p:tavLst>
                    </p:anim>
                    <p:anim calcmode="lin" valueType="num">
                      <p:cBhvr additive="base">
                        <p:cTn dur="1500" fill="hold"/>
                        <p:tgtEl>
                          <p:spTgt spid="42"/>
                        </p:tgtEl>
                        <p:attrNameLst>
                          <p:attrName>ppt_y</p:attrName>
                        </p:attrNameLst>
                      </p:cBhvr>
                      <p:tavLst>
                        <p:tav tm="0">
                          <p:val>
                            <p:strVal val="1+#ppt_h/2"/>
                          </p:val>
                        </p:tav>
                        <p:tav tm="100000">
                          <p:val>
                            <p:strVal val="#ppt_y"/>
                          </p:val>
                        </p:tav>
                      </p:tavLst>
                    </p:anim>
                  </p:childTnLst>
                </p:cTn>
              </p:par>
            </p:tnLst>
          </p:tmpl>
        </p:tmplLst>
      </p:bldP>
      <p:bldP spid="43" grpId="0" build="p">
        <p:tmplLst>
          <p:tmpl lvl="1">
            <p:tnLst>
              <p:par>
                <p:cTn presetID="2" presetClass="entr" presetSubtype="4" fill="hold" nodeType="withEffect" nodePh="1">
                  <p:stCondLst>
                    <p:cond delay="1500"/>
                  </p:stCondLst>
                  <p:endCondLst>
                    <p:cond delay="0"/>
                  </p:endCondLst>
                  <p:childTnLst>
                    <p:set>
                      <p:cBhvr>
                        <p:cTn dur="1" fill="hold">
                          <p:stCondLst>
                            <p:cond delay="0"/>
                          </p:stCondLst>
                        </p:cTn>
                        <p:tgtEl>
                          <p:spTgt spid="43"/>
                        </p:tgtEl>
                        <p:attrNameLst>
                          <p:attrName>style.visibility</p:attrName>
                        </p:attrNameLst>
                      </p:cBhvr>
                      <p:to>
                        <p:strVal val="visible"/>
                      </p:to>
                    </p:set>
                    <p:anim calcmode="lin" valueType="num">
                      <p:cBhvr additive="base">
                        <p:cTn dur="1500" fill="hold"/>
                        <p:tgtEl>
                          <p:spTgt spid="43"/>
                        </p:tgtEl>
                        <p:attrNameLst>
                          <p:attrName>ppt_x</p:attrName>
                        </p:attrNameLst>
                      </p:cBhvr>
                      <p:tavLst>
                        <p:tav tm="0">
                          <p:val>
                            <p:strVal val="#ppt_x"/>
                          </p:val>
                        </p:tav>
                        <p:tav tm="100000">
                          <p:val>
                            <p:strVal val="#ppt_x"/>
                          </p:val>
                        </p:tav>
                      </p:tavLst>
                    </p:anim>
                    <p:anim calcmode="lin" valueType="num">
                      <p:cBhvr additive="base">
                        <p:cTn dur="1500" fill="hold"/>
                        <p:tgtEl>
                          <p:spTgt spid="43"/>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_Slide Team">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F5B4FB09-5CB4-40E6-A2D9-1F5D3930B8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74" y="0"/>
            <a:ext cx="12188052" cy="6858000"/>
          </a:xfrm>
          <a:prstGeom prst="rect">
            <a:avLst/>
          </a:prstGeom>
        </p:spPr>
      </p:pic>
      <p:sp>
        <p:nvSpPr>
          <p:cNvPr id="20" name="Rectangle 8">
            <a:extLst>
              <a:ext uri="{FF2B5EF4-FFF2-40B4-BE49-F238E27FC236}">
                <a16:creationId xmlns:a16="http://schemas.microsoft.com/office/drawing/2014/main" id="{D00FB838-DF36-4F31-8305-7F54BEBE8F96}"/>
              </a:ext>
            </a:extLst>
          </p:cNvPr>
          <p:cNvSpPr/>
          <p:nvPr userDrawn="1"/>
        </p:nvSpPr>
        <p:spPr>
          <a:xfrm>
            <a:off x="0" y="3213979"/>
            <a:ext cx="12192001" cy="36440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4" name="Picture 24">
            <a:extLst>
              <a:ext uri="{FF2B5EF4-FFF2-40B4-BE49-F238E27FC236}">
                <a16:creationId xmlns:a16="http://schemas.microsoft.com/office/drawing/2014/main" id="{451E6B4C-8A00-41B6-8AB5-F1795E7C2C7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01874" y="2827298"/>
            <a:ext cx="3244930" cy="1040450"/>
          </a:xfrm>
          <a:prstGeom prst="rect">
            <a:avLst/>
          </a:prstGeom>
        </p:spPr>
      </p:pic>
      <p:pic>
        <p:nvPicPr>
          <p:cNvPr id="35" name="Picture 24">
            <a:extLst>
              <a:ext uri="{FF2B5EF4-FFF2-40B4-BE49-F238E27FC236}">
                <a16:creationId xmlns:a16="http://schemas.microsoft.com/office/drawing/2014/main" id="{CE2B55FF-3366-4F23-A759-76C462E074A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88209" y="2827298"/>
            <a:ext cx="3244930" cy="1040450"/>
          </a:xfrm>
          <a:prstGeom prst="rect">
            <a:avLst/>
          </a:prstGeom>
        </p:spPr>
      </p:pic>
      <p:pic>
        <p:nvPicPr>
          <p:cNvPr id="48" name="Picture 24">
            <a:extLst>
              <a:ext uri="{FF2B5EF4-FFF2-40B4-BE49-F238E27FC236}">
                <a16:creationId xmlns:a16="http://schemas.microsoft.com/office/drawing/2014/main" id="{48917436-19D7-43A2-B848-1C36B3AAC1F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04251" y="2827298"/>
            <a:ext cx="3244930" cy="1040450"/>
          </a:xfrm>
          <a:prstGeom prst="rect">
            <a:avLst/>
          </a:prstGeom>
        </p:spPr>
      </p:pic>
      <p:pic>
        <p:nvPicPr>
          <p:cNvPr id="33" name="Picture 24">
            <a:extLst>
              <a:ext uri="{FF2B5EF4-FFF2-40B4-BE49-F238E27FC236}">
                <a16:creationId xmlns:a16="http://schemas.microsoft.com/office/drawing/2014/main" id="{0100D552-4978-4E7E-B41F-731ED75DE7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2989" y="2827298"/>
            <a:ext cx="3244930" cy="1040450"/>
          </a:xfrm>
          <a:prstGeom prst="rect">
            <a:avLst/>
          </a:prstGeom>
        </p:spPr>
      </p:pic>
      <p:sp>
        <p:nvSpPr>
          <p:cNvPr id="40" name="Text Placeholder 2">
            <a:extLst>
              <a:ext uri="{FF2B5EF4-FFF2-40B4-BE49-F238E27FC236}">
                <a16:creationId xmlns:a16="http://schemas.microsoft.com/office/drawing/2014/main" id="{F8D048AB-285B-4A4A-B04B-C275BEC121A8}"/>
              </a:ext>
            </a:extLst>
          </p:cNvPr>
          <p:cNvSpPr>
            <a:spLocks noGrp="1"/>
          </p:cNvSpPr>
          <p:nvPr>
            <p:ph type="body" sz="quarter" idx="14"/>
          </p:nvPr>
        </p:nvSpPr>
        <p:spPr>
          <a:xfrm>
            <a:off x="881571" y="4616045"/>
            <a:ext cx="2250838" cy="765032"/>
          </a:xfrm>
          <a:prstGeom prst="rect">
            <a:avLst/>
          </a:prstGeom>
        </p:spPr>
        <p:txBody>
          <a:bodyPr/>
          <a:lstStyle>
            <a:lvl1pPr marL="0" indent="0" algn="ctr">
              <a:buNone/>
              <a:defRPr sz="1400"/>
            </a:lvl1pPr>
          </a:lstStyle>
          <a:p>
            <a:endParaRPr lang="sk-SK" noProof="0" dirty="0">
              <a:latin typeface="Asap" panose="020F0504030202060203" pitchFamily="34" charset="0"/>
            </a:endParaRPr>
          </a:p>
        </p:txBody>
      </p:sp>
      <p:sp>
        <p:nvSpPr>
          <p:cNvPr id="41" name="Text Placeholder 2">
            <a:extLst>
              <a:ext uri="{FF2B5EF4-FFF2-40B4-BE49-F238E27FC236}">
                <a16:creationId xmlns:a16="http://schemas.microsoft.com/office/drawing/2014/main" id="{73472033-092B-4450-B5DD-C625F0B916FD}"/>
              </a:ext>
            </a:extLst>
          </p:cNvPr>
          <p:cNvSpPr>
            <a:spLocks noGrp="1"/>
          </p:cNvSpPr>
          <p:nvPr>
            <p:ph type="body" sz="quarter" idx="15" hasCustomPrompt="1"/>
          </p:nvPr>
        </p:nvSpPr>
        <p:spPr>
          <a:xfrm>
            <a:off x="881571" y="3916677"/>
            <a:ext cx="2250838" cy="643815"/>
          </a:xfrm>
          <a:prstGeom prst="rect">
            <a:avLst/>
          </a:prstGeom>
        </p:spPr>
        <p:txBody>
          <a:bodyPr/>
          <a:lstStyle>
            <a:lvl1pPr marL="0" indent="0" algn="ctr">
              <a:buNone/>
              <a:defRPr sz="1800" baseline="0">
                <a:solidFill>
                  <a:srgbClr val="263C80"/>
                </a:solidFill>
              </a:defRPr>
            </a:lvl1pPr>
          </a:lstStyle>
          <a:p>
            <a:r>
              <a:rPr lang="sk-SK" noProof="0" dirty="0">
                <a:latin typeface="Asap" panose="020F0504030202060203" pitchFamily="34" charset="0"/>
              </a:rPr>
              <a:t>Meno Priezvisko</a:t>
            </a:r>
          </a:p>
        </p:txBody>
      </p:sp>
      <p:sp>
        <p:nvSpPr>
          <p:cNvPr id="42" name="Text Placeholder 2">
            <a:extLst>
              <a:ext uri="{FF2B5EF4-FFF2-40B4-BE49-F238E27FC236}">
                <a16:creationId xmlns:a16="http://schemas.microsoft.com/office/drawing/2014/main" id="{D17258DC-3481-4E77-BD8F-27653F12D7A9}"/>
              </a:ext>
            </a:extLst>
          </p:cNvPr>
          <p:cNvSpPr>
            <a:spLocks noGrp="1"/>
          </p:cNvSpPr>
          <p:nvPr>
            <p:ph type="body" sz="quarter" idx="16"/>
          </p:nvPr>
        </p:nvSpPr>
        <p:spPr>
          <a:xfrm>
            <a:off x="9059593" y="4613736"/>
            <a:ext cx="2250838" cy="765032"/>
          </a:xfrm>
          <a:prstGeom prst="rect">
            <a:avLst/>
          </a:prstGeom>
        </p:spPr>
        <p:txBody>
          <a:bodyPr/>
          <a:lstStyle>
            <a:lvl1pPr marL="0" indent="0" algn="ctr">
              <a:buNone/>
              <a:defRPr sz="1400"/>
            </a:lvl1pPr>
          </a:lstStyle>
          <a:p>
            <a:endParaRPr lang="sk-SK" noProof="0" dirty="0">
              <a:latin typeface="Asap" panose="020F0504030202060203" pitchFamily="34" charset="0"/>
            </a:endParaRPr>
          </a:p>
        </p:txBody>
      </p:sp>
      <p:sp>
        <p:nvSpPr>
          <p:cNvPr id="43" name="Text Placeholder 2">
            <a:extLst>
              <a:ext uri="{FF2B5EF4-FFF2-40B4-BE49-F238E27FC236}">
                <a16:creationId xmlns:a16="http://schemas.microsoft.com/office/drawing/2014/main" id="{657BF1DC-200F-499C-84DB-2F772FAB84D3}"/>
              </a:ext>
            </a:extLst>
          </p:cNvPr>
          <p:cNvSpPr>
            <a:spLocks noGrp="1"/>
          </p:cNvSpPr>
          <p:nvPr>
            <p:ph type="body" sz="quarter" idx="17" hasCustomPrompt="1"/>
          </p:nvPr>
        </p:nvSpPr>
        <p:spPr>
          <a:xfrm>
            <a:off x="9059593" y="3914368"/>
            <a:ext cx="2250838" cy="643815"/>
          </a:xfrm>
          <a:prstGeom prst="rect">
            <a:avLst/>
          </a:prstGeom>
        </p:spPr>
        <p:txBody>
          <a:bodyPr/>
          <a:lstStyle>
            <a:lvl1pPr marL="0" indent="0" algn="ctr">
              <a:buNone/>
              <a:defRPr sz="1800">
                <a:solidFill>
                  <a:srgbClr val="263C80"/>
                </a:solidFill>
              </a:defRPr>
            </a:lvl1pPr>
          </a:lstStyle>
          <a:p>
            <a:r>
              <a:rPr lang="sk-SK" noProof="0" dirty="0">
                <a:latin typeface="Asap" panose="020F0504030202060203" pitchFamily="34" charset="0"/>
              </a:rPr>
              <a:t>Meno Priezvisko</a:t>
            </a:r>
          </a:p>
        </p:txBody>
      </p:sp>
      <p:sp>
        <p:nvSpPr>
          <p:cNvPr id="44" name="Text Placeholder 2">
            <a:extLst>
              <a:ext uri="{FF2B5EF4-FFF2-40B4-BE49-F238E27FC236}">
                <a16:creationId xmlns:a16="http://schemas.microsoft.com/office/drawing/2014/main" id="{7131AC73-A820-4324-9416-78571B5D0C4F}"/>
              </a:ext>
            </a:extLst>
          </p:cNvPr>
          <p:cNvSpPr>
            <a:spLocks noGrp="1"/>
          </p:cNvSpPr>
          <p:nvPr>
            <p:ph type="body" sz="quarter" idx="18"/>
          </p:nvPr>
        </p:nvSpPr>
        <p:spPr>
          <a:xfrm>
            <a:off x="3567492" y="4616045"/>
            <a:ext cx="2250838" cy="765032"/>
          </a:xfrm>
          <a:prstGeom prst="rect">
            <a:avLst/>
          </a:prstGeom>
        </p:spPr>
        <p:txBody>
          <a:bodyPr/>
          <a:lstStyle>
            <a:lvl1pPr marL="0" indent="0" algn="ctr">
              <a:buNone/>
              <a:defRPr sz="1400"/>
            </a:lvl1pPr>
          </a:lstStyle>
          <a:p>
            <a:endParaRPr lang="sk-SK" noProof="0" dirty="0">
              <a:latin typeface="Asap" panose="020F0504030202060203" pitchFamily="34" charset="0"/>
            </a:endParaRPr>
          </a:p>
        </p:txBody>
      </p:sp>
      <p:sp>
        <p:nvSpPr>
          <p:cNvPr id="45" name="Text Placeholder 2">
            <a:extLst>
              <a:ext uri="{FF2B5EF4-FFF2-40B4-BE49-F238E27FC236}">
                <a16:creationId xmlns:a16="http://schemas.microsoft.com/office/drawing/2014/main" id="{3D876B2D-15BD-40DE-8B27-EC2482477AD4}"/>
              </a:ext>
            </a:extLst>
          </p:cNvPr>
          <p:cNvSpPr>
            <a:spLocks noGrp="1"/>
          </p:cNvSpPr>
          <p:nvPr>
            <p:ph type="body" sz="quarter" idx="19" hasCustomPrompt="1"/>
          </p:nvPr>
        </p:nvSpPr>
        <p:spPr>
          <a:xfrm>
            <a:off x="3567492" y="3916677"/>
            <a:ext cx="2250838" cy="643815"/>
          </a:xfrm>
          <a:prstGeom prst="rect">
            <a:avLst/>
          </a:prstGeom>
        </p:spPr>
        <p:txBody>
          <a:bodyPr/>
          <a:lstStyle>
            <a:lvl1pPr marL="0" indent="0" algn="ctr">
              <a:buNone/>
              <a:defRPr sz="1800">
                <a:solidFill>
                  <a:srgbClr val="263C80"/>
                </a:solidFill>
              </a:defRPr>
            </a:lvl1pPr>
          </a:lstStyle>
          <a:p>
            <a:r>
              <a:rPr lang="sk-SK" noProof="0" dirty="0">
                <a:latin typeface="Asap" panose="020F0504030202060203" pitchFamily="34" charset="0"/>
              </a:rPr>
              <a:t>Meno Priezvisko</a:t>
            </a:r>
          </a:p>
        </p:txBody>
      </p:sp>
      <p:sp>
        <p:nvSpPr>
          <p:cNvPr id="46" name="Text Placeholder 2">
            <a:extLst>
              <a:ext uri="{FF2B5EF4-FFF2-40B4-BE49-F238E27FC236}">
                <a16:creationId xmlns:a16="http://schemas.microsoft.com/office/drawing/2014/main" id="{771FBB2B-C95D-47BD-95E2-C47F7B2515CF}"/>
              </a:ext>
            </a:extLst>
          </p:cNvPr>
          <p:cNvSpPr>
            <a:spLocks noGrp="1"/>
          </p:cNvSpPr>
          <p:nvPr>
            <p:ph type="body" sz="quarter" idx="20"/>
          </p:nvPr>
        </p:nvSpPr>
        <p:spPr>
          <a:xfrm>
            <a:off x="6253413" y="4613736"/>
            <a:ext cx="2250838" cy="765032"/>
          </a:xfrm>
          <a:prstGeom prst="rect">
            <a:avLst/>
          </a:prstGeom>
        </p:spPr>
        <p:txBody>
          <a:bodyPr/>
          <a:lstStyle>
            <a:lvl1pPr marL="0" indent="0" algn="ctr">
              <a:buNone/>
              <a:defRPr sz="1400"/>
            </a:lvl1pPr>
          </a:lstStyle>
          <a:p>
            <a:endParaRPr lang="sk-SK" noProof="0" dirty="0">
              <a:latin typeface="Asap" panose="020F0504030202060203" pitchFamily="34" charset="0"/>
            </a:endParaRPr>
          </a:p>
        </p:txBody>
      </p:sp>
      <p:sp>
        <p:nvSpPr>
          <p:cNvPr id="47" name="Text Placeholder 2">
            <a:extLst>
              <a:ext uri="{FF2B5EF4-FFF2-40B4-BE49-F238E27FC236}">
                <a16:creationId xmlns:a16="http://schemas.microsoft.com/office/drawing/2014/main" id="{FF7001BA-7614-4749-93D6-8897F8FFAC97}"/>
              </a:ext>
            </a:extLst>
          </p:cNvPr>
          <p:cNvSpPr>
            <a:spLocks noGrp="1"/>
          </p:cNvSpPr>
          <p:nvPr>
            <p:ph type="body" sz="quarter" idx="21" hasCustomPrompt="1"/>
          </p:nvPr>
        </p:nvSpPr>
        <p:spPr>
          <a:xfrm>
            <a:off x="6253413" y="3914368"/>
            <a:ext cx="2250838" cy="643815"/>
          </a:xfrm>
          <a:prstGeom prst="rect">
            <a:avLst/>
          </a:prstGeom>
        </p:spPr>
        <p:txBody>
          <a:bodyPr/>
          <a:lstStyle>
            <a:lvl1pPr marL="0" indent="0" algn="ctr">
              <a:buNone/>
              <a:defRPr sz="1800">
                <a:solidFill>
                  <a:srgbClr val="263C80"/>
                </a:solidFill>
              </a:defRPr>
            </a:lvl1pPr>
          </a:lstStyle>
          <a:p>
            <a:r>
              <a:rPr lang="sk-SK" noProof="0" dirty="0">
                <a:latin typeface="Asap" panose="020F0504030202060203" pitchFamily="34" charset="0"/>
              </a:rPr>
              <a:t>Meno Priezvisko</a:t>
            </a:r>
          </a:p>
        </p:txBody>
      </p:sp>
      <p:sp>
        <p:nvSpPr>
          <p:cNvPr id="21" name="Picture Placeholder 14">
            <a:extLst>
              <a:ext uri="{FF2B5EF4-FFF2-40B4-BE49-F238E27FC236}">
                <a16:creationId xmlns:a16="http://schemas.microsoft.com/office/drawing/2014/main" id="{72714087-6871-4319-AC2E-31811E71E2BC}"/>
              </a:ext>
            </a:extLst>
          </p:cNvPr>
          <p:cNvSpPr>
            <a:spLocks noGrp="1"/>
          </p:cNvSpPr>
          <p:nvPr>
            <p:ph type="pic" sz="quarter" idx="11" hasCustomPrompt="1"/>
          </p:nvPr>
        </p:nvSpPr>
        <p:spPr>
          <a:xfrm>
            <a:off x="1191054" y="1754163"/>
            <a:ext cx="1828800" cy="1828800"/>
          </a:xfrm>
          <a:prstGeom prst="ellipse">
            <a:avLst/>
          </a:prstGeom>
          <a:pattFill prst="pct40">
            <a:fgClr>
              <a:schemeClr val="bg1"/>
            </a:fgClr>
            <a:bgClr>
              <a:schemeClr val="bg1">
                <a:lumMod val="75000"/>
              </a:schemeClr>
            </a:bgClr>
          </a:pattFill>
        </p:spPr>
        <p:txBody>
          <a:bodyPr anchor="ctr"/>
          <a:lstStyle>
            <a:lvl1pPr marL="0" indent="0" algn="ctr">
              <a:buNone/>
              <a:defRPr sz="1600" baseline="0">
                <a:latin typeface="Roboto Regular" charset="0"/>
              </a:defRPr>
            </a:lvl1pPr>
          </a:lstStyle>
          <a:p>
            <a:r>
              <a:rPr lang="en-US" dirty="0"/>
              <a:t>Insert Image</a:t>
            </a:r>
          </a:p>
        </p:txBody>
      </p:sp>
      <p:sp>
        <p:nvSpPr>
          <p:cNvPr id="22" name="Picture Placeholder 14">
            <a:extLst>
              <a:ext uri="{FF2B5EF4-FFF2-40B4-BE49-F238E27FC236}">
                <a16:creationId xmlns:a16="http://schemas.microsoft.com/office/drawing/2014/main" id="{836EAA25-5AD2-4E02-836A-A3C4068BA17B}"/>
              </a:ext>
            </a:extLst>
          </p:cNvPr>
          <p:cNvSpPr>
            <a:spLocks noGrp="1"/>
          </p:cNvSpPr>
          <p:nvPr>
            <p:ph type="pic" sz="quarter" idx="12" hasCustomPrompt="1"/>
          </p:nvPr>
        </p:nvSpPr>
        <p:spPr>
          <a:xfrm>
            <a:off x="3828337" y="1754163"/>
            <a:ext cx="1828800" cy="1828800"/>
          </a:xfrm>
          <a:prstGeom prst="ellipse">
            <a:avLst/>
          </a:prstGeom>
          <a:pattFill prst="pct40">
            <a:fgClr>
              <a:schemeClr val="bg1"/>
            </a:fgClr>
            <a:bgClr>
              <a:schemeClr val="bg1">
                <a:lumMod val="75000"/>
              </a:schemeClr>
            </a:bgClr>
          </a:pattFill>
        </p:spPr>
        <p:txBody>
          <a:bodyPr anchor="ctr"/>
          <a:lstStyle>
            <a:lvl1pPr marL="0" indent="0" algn="ctr">
              <a:buNone/>
              <a:defRPr sz="1600" baseline="0">
                <a:latin typeface="Roboto Regular" charset="0"/>
              </a:defRPr>
            </a:lvl1pPr>
          </a:lstStyle>
          <a:p>
            <a:r>
              <a:rPr lang="en-US" dirty="0"/>
              <a:t>Insert Image</a:t>
            </a:r>
          </a:p>
        </p:txBody>
      </p:sp>
      <p:sp>
        <p:nvSpPr>
          <p:cNvPr id="23" name="Picture Placeholder 14">
            <a:extLst>
              <a:ext uri="{FF2B5EF4-FFF2-40B4-BE49-F238E27FC236}">
                <a16:creationId xmlns:a16="http://schemas.microsoft.com/office/drawing/2014/main" id="{8E606A8F-271F-467C-B6BB-2DB81274AF0A}"/>
              </a:ext>
            </a:extLst>
          </p:cNvPr>
          <p:cNvSpPr>
            <a:spLocks noGrp="1"/>
          </p:cNvSpPr>
          <p:nvPr>
            <p:ph type="pic" sz="quarter" idx="13" hasCustomPrompt="1"/>
          </p:nvPr>
        </p:nvSpPr>
        <p:spPr>
          <a:xfrm>
            <a:off x="6496858" y="1754163"/>
            <a:ext cx="1828800" cy="1828800"/>
          </a:xfrm>
          <a:prstGeom prst="ellipse">
            <a:avLst/>
          </a:prstGeom>
          <a:pattFill prst="pct40">
            <a:fgClr>
              <a:schemeClr val="bg1"/>
            </a:fgClr>
            <a:bgClr>
              <a:schemeClr val="bg1">
                <a:lumMod val="75000"/>
              </a:schemeClr>
            </a:bgClr>
          </a:pattFill>
        </p:spPr>
        <p:txBody>
          <a:bodyPr anchor="ctr"/>
          <a:lstStyle>
            <a:lvl1pPr marL="0" indent="0" algn="ctr">
              <a:buNone/>
              <a:defRPr sz="1600" baseline="0">
                <a:latin typeface="Roboto Regular" charset="0"/>
              </a:defRPr>
            </a:lvl1pPr>
          </a:lstStyle>
          <a:p>
            <a:r>
              <a:rPr lang="en-US" dirty="0"/>
              <a:t>Insert Image</a:t>
            </a:r>
          </a:p>
        </p:txBody>
      </p:sp>
      <p:sp>
        <p:nvSpPr>
          <p:cNvPr id="25" name="Picture Placeholder 14">
            <a:extLst>
              <a:ext uri="{FF2B5EF4-FFF2-40B4-BE49-F238E27FC236}">
                <a16:creationId xmlns:a16="http://schemas.microsoft.com/office/drawing/2014/main" id="{E01E219C-A13A-4A64-AB28-772BFCA0F972}"/>
              </a:ext>
            </a:extLst>
          </p:cNvPr>
          <p:cNvSpPr>
            <a:spLocks noGrp="1"/>
          </p:cNvSpPr>
          <p:nvPr>
            <p:ph type="pic" sz="quarter" idx="23" hasCustomPrompt="1"/>
          </p:nvPr>
        </p:nvSpPr>
        <p:spPr>
          <a:xfrm>
            <a:off x="9216646" y="1754163"/>
            <a:ext cx="1828800" cy="1828800"/>
          </a:xfrm>
          <a:prstGeom prst="ellipse">
            <a:avLst/>
          </a:prstGeom>
          <a:pattFill prst="pct40">
            <a:fgClr>
              <a:schemeClr val="bg1"/>
            </a:fgClr>
            <a:bgClr>
              <a:schemeClr val="bg1">
                <a:lumMod val="75000"/>
              </a:schemeClr>
            </a:bgClr>
          </a:pattFill>
        </p:spPr>
        <p:txBody>
          <a:bodyPr anchor="ctr"/>
          <a:lstStyle>
            <a:lvl1pPr marL="0" indent="0" algn="ctr">
              <a:buNone/>
              <a:defRPr sz="1600" baseline="0">
                <a:latin typeface="Roboto Regular" charset="0"/>
              </a:defRPr>
            </a:lvl1pPr>
          </a:lstStyle>
          <a:p>
            <a:r>
              <a:rPr lang="en-US" dirty="0"/>
              <a:t>Insert Image</a:t>
            </a:r>
          </a:p>
        </p:txBody>
      </p:sp>
      <p:sp>
        <p:nvSpPr>
          <p:cNvPr id="49" name="Title 1">
            <a:extLst>
              <a:ext uri="{FF2B5EF4-FFF2-40B4-BE49-F238E27FC236}">
                <a16:creationId xmlns:a16="http://schemas.microsoft.com/office/drawing/2014/main" id="{092C29AA-C7A2-4579-959F-197AA5DB3943}"/>
              </a:ext>
            </a:extLst>
          </p:cNvPr>
          <p:cNvSpPr>
            <a:spLocks noGrp="1"/>
          </p:cNvSpPr>
          <p:nvPr>
            <p:ph type="title"/>
          </p:nvPr>
        </p:nvSpPr>
        <p:spPr>
          <a:xfrm>
            <a:off x="848833" y="5646776"/>
            <a:ext cx="10515600" cy="516230"/>
          </a:xfrm>
          <a:prstGeom prst="rect">
            <a:avLst/>
          </a:prstGeom>
        </p:spPr>
        <p:txBody>
          <a:bodyPr>
            <a:normAutofit fontScale="90000"/>
          </a:bodyPr>
          <a:lstStyle>
            <a:lvl1pPr>
              <a:defRPr sz="3600"/>
            </a:lvl1pPr>
          </a:lstStyle>
          <a:p>
            <a:endParaRPr lang="sk-SK" b="0" noProof="0" dirty="0">
              <a:solidFill>
                <a:srgbClr val="263C80"/>
              </a:solidFill>
              <a:latin typeface="Asap" panose="020F0504030202060203" pitchFamily="34" charset="0"/>
            </a:endParaRPr>
          </a:p>
        </p:txBody>
      </p:sp>
      <p:sp>
        <p:nvSpPr>
          <p:cNvPr id="50" name="Text Placeholder 2">
            <a:extLst>
              <a:ext uri="{FF2B5EF4-FFF2-40B4-BE49-F238E27FC236}">
                <a16:creationId xmlns:a16="http://schemas.microsoft.com/office/drawing/2014/main" id="{0B1CBFBF-1638-41F6-9C7C-4A1F2101A34F}"/>
              </a:ext>
            </a:extLst>
          </p:cNvPr>
          <p:cNvSpPr>
            <a:spLocks noGrp="1"/>
          </p:cNvSpPr>
          <p:nvPr>
            <p:ph type="body" sz="quarter" idx="10"/>
          </p:nvPr>
        </p:nvSpPr>
        <p:spPr>
          <a:xfrm>
            <a:off x="1791730" y="6179211"/>
            <a:ext cx="8629806" cy="385931"/>
          </a:xfrm>
          <a:prstGeom prst="rect">
            <a:avLst/>
          </a:prstGeom>
        </p:spPr>
        <p:txBody>
          <a:bodyPr/>
          <a:lstStyle>
            <a:lvl1pPr marL="0" indent="0" algn="ctr">
              <a:buNone/>
              <a:defRPr sz="1600"/>
            </a:lvl1pPr>
          </a:lstStyle>
          <a:p>
            <a:endParaRPr lang="sk-SK" noProof="0" dirty="0">
              <a:latin typeface="Asap" panose="020F0504030202060203" pitchFamily="34" charset="0"/>
            </a:endParaRPr>
          </a:p>
        </p:txBody>
      </p:sp>
    </p:spTree>
    <p:extLst>
      <p:ext uri="{BB962C8B-B14F-4D97-AF65-F5344CB8AC3E}">
        <p14:creationId xmlns:p14="http://schemas.microsoft.com/office/powerpoint/2010/main" val="3180348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1000"/>
                                  </p:stCondLst>
                                  <p:childTnLst>
                                    <p:set>
                                      <p:cBhvr>
                                        <p:cTn id="6" dur="1" fill="hold">
                                          <p:stCondLst>
                                            <p:cond delay="0"/>
                                          </p:stCondLst>
                                        </p:cTn>
                                        <p:tgtEl>
                                          <p:spTgt spid="41">
                                            <p:txEl>
                                              <p:pRg st="0" end="0"/>
                                            </p:txEl>
                                          </p:spTgt>
                                        </p:tgtEl>
                                        <p:attrNameLst>
                                          <p:attrName>style.visibility</p:attrName>
                                        </p:attrNameLst>
                                      </p:cBhvr>
                                      <p:to>
                                        <p:strVal val="visible"/>
                                      </p:to>
                                    </p:set>
                                    <p:anim calcmode="lin" valueType="num">
                                      <p:cBhvr additive="base">
                                        <p:cTn id="7" dur="150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8" dur="1500" fill="hold"/>
                                        <p:tgtEl>
                                          <p:spTgt spid="4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nodePh="1">
                                  <p:stCondLst>
                                    <p:cond delay="1500"/>
                                  </p:stCondLst>
                                  <p:endCondLst>
                                    <p:cond evt="begin" delay="0">
                                      <p:tn val="9"/>
                                    </p:cond>
                                  </p:endCondLst>
                                  <p:childTnLst>
                                    <p:set>
                                      <p:cBhvr>
                                        <p:cTn id="10" dur="1" fill="hold">
                                          <p:stCondLst>
                                            <p:cond delay="0"/>
                                          </p:stCondLst>
                                        </p:cTn>
                                        <p:tgtEl>
                                          <p:spTgt spid="40">
                                            <p:txEl>
                                              <p:pRg st="0" end="0"/>
                                            </p:txEl>
                                          </p:spTgt>
                                        </p:tgtEl>
                                        <p:attrNameLst>
                                          <p:attrName>style.visibility</p:attrName>
                                        </p:attrNameLst>
                                      </p:cBhvr>
                                      <p:to>
                                        <p:strVal val="visible"/>
                                      </p:to>
                                    </p:set>
                                    <p:anim calcmode="lin" valueType="num">
                                      <p:cBhvr additive="base">
                                        <p:cTn id="11" dur="1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12" dur="1500" fill="hold"/>
                                        <p:tgtEl>
                                          <p:spTgt spid="40">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1000"/>
                                  </p:stCondLst>
                                  <p:childTnLst>
                                    <p:set>
                                      <p:cBhvr>
                                        <p:cTn id="14" dur="1" fill="hold">
                                          <p:stCondLst>
                                            <p:cond delay="0"/>
                                          </p:stCondLst>
                                        </p:cTn>
                                        <p:tgtEl>
                                          <p:spTgt spid="43">
                                            <p:txEl>
                                              <p:pRg st="0" end="0"/>
                                            </p:txEl>
                                          </p:spTgt>
                                        </p:tgtEl>
                                        <p:attrNameLst>
                                          <p:attrName>style.visibility</p:attrName>
                                        </p:attrNameLst>
                                      </p:cBhvr>
                                      <p:to>
                                        <p:strVal val="visible"/>
                                      </p:to>
                                    </p:set>
                                    <p:anim calcmode="lin" valueType="num">
                                      <p:cBhvr additive="base">
                                        <p:cTn id="15" dur="1500" fill="hold"/>
                                        <p:tgtEl>
                                          <p:spTgt spid="43">
                                            <p:txEl>
                                              <p:pRg st="0" end="0"/>
                                            </p:txEl>
                                          </p:spTgt>
                                        </p:tgtEl>
                                        <p:attrNameLst>
                                          <p:attrName>ppt_x</p:attrName>
                                        </p:attrNameLst>
                                      </p:cBhvr>
                                      <p:tavLst>
                                        <p:tav tm="0">
                                          <p:val>
                                            <p:strVal val="#ppt_x"/>
                                          </p:val>
                                        </p:tav>
                                        <p:tav tm="100000">
                                          <p:val>
                                            <p:strVal val="#ppt_x"/>
                                          </p:val>
                                        </p:tav>
                                      </p:tavLst>
                                    </p:anim>
                                    <p:anim calcmode="lin" valueType="num">
                                      <p:cBhvr additive="base">
                                        <p:cTn id="16" dur="1500" fill="hold"/>
                                        <p:tgtEl>
                                          <p:spTgt spid="43">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nodePh="1">
                                  <p:stCondLst>
                                    <p:cond delay="1500"/>
                                  </p:stCondLst>
                                  <p:endCondLst>
                                    <p:cond evt="begin" delay="0">
                                      <p:tn val="17"/>
                                    </p:cond>
                                  </p:endCondLst>
                                  <p:childTnLst>
                                    <p:set>
                                      <p:cBhvr>
                                        <p:cTn id="18" dur="1" fill="hold">
                                          <p:stCondLst>
                                            <p:cond delay="0"/>
                                          </p:stCondLst>
                                        </p:cTn>
                                        <p:tgtEl>
                                          <p:spTgt spid="42">
                                            <p:txEl>
                                              <p:pRg st="0" end="0"/>
                                            </p:txEl>
                                          </p:spTgt>
                                        </p:tgtEl>
                                        <p:attrNameLst>
                                          <p:attrName>style.visibility</p:attrName>
                                        </p:attrNameLst>
                                      </p:cBhvr>
                                      <p:to>
                                        <p:strVal val="visible"/>
                                      </p:to>
                                    </p:set>
                                    <p:anim calcmode="lin" valueType="num">
                                      <p:cBhvr additive="base">
                                        <p:cTn id="19" dur="150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20" dur="1500" fill="hold"/>
                                        <p:tgtEl>
                                          <p:spTgt spid="42">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1000"/>
                                  </p:stCondLst>
                                  <p:childTnLst>
                                    <p:set>
                                      <p:cBhvr>
                                        <p:cTn id="22" dur="1" fill="hold">
                                          <p:stCondLst>
                                            <p:cond delay="0"/>
                                          </p:stCondLst>
                                        </p:cTn>
                                        <p:tgtEl>
                                          <p:spTgt spid="45">
                                            <p:txEl>
                                              <p:pRg st="0" end="0"/>
                                            </p:txEl>
                                          </p:spTgt>
                                        </p:tgtEl>
                                        <p:attrNameLst>
                                          <p:attrName>style.visibility</p:attrName>
                                        </p:attrNameLst>
                                      </p:cBhvr>
                                      <p:to>
                                        <p:strVal val="visible"/>
                                      </p:to>
                                    </p:set>
                                    <p:anim calcmode="lin" valueType="num">
                                      <p:cBhvr additive="base">
                                        <p:cTn id="23" dur="1500" fill="hold"/>
                                        <p:tgtEl>
                                          <p:spTgt spid="45">
                                            <p:txEl>
                                              <p:pRg st="0" end="0"/>
                                            </p:txEl>
                                          </p:spTgt>
                                        </p:tgtEl>
                                        <p:attrNameLst>
                                          <p:attrName>ppt_x</p:attrName>
                                        </p:attrNameLst>
                                      </p:cBhvr>
                                      <p:tavLst>
                                        <p:tav tm="0">
                                          <p:val>
                                            <p:strVal val="#ppt_x"/>
                                          </p:val>
                                        </p:tav>
                                        <p:tav tm="100000">
                                          <p:val>
                                            <p:strVal val="#ppt_x"/>
                                          </p:val>
                                        </p:tav>
                                      </p:tavLst>
                                    </p:anim>
                                    <p:anim calcmode="lin" valueType="num">
                                      <p:cBhvr additive="base">
                                        <p:cTn id="24" dur="1500" fill="hold"/>
                                        <p:tgtEl>
                                          <p:spTgt spid="45">
                                            <p:txEl>
                                              <p:pRg st="0" end="0"/>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nodePh="1">
                                  <p:stCondLst>
                                    <p:cond delay="1500"/>
                                  </p:stCondLst>
                                  <p:endCondLst>
                                    <p:cond evt="begin" delay="0">
                                      <p:tn val="25"/>
                                    </p:cond>
                                  </p:endCondLst>
                                  <p:childTnLst>
                                    <p:set>
                                      <p:cBhvr>
                                        <p:cTn id="26" dur="1" fill="hold">
                                          <p:stCondLst>
                                            <p:cond delay="0"/>
                                          </p:stCondLst>
                                        </p:cTn>
                                        <p:tgtEl>
                                          <p:spTgt spid="44">
                                            <p:txEl>
                                              <p:pRg st="0" end="0"/>
                                            </p:txEl>
                                          </p:spTgt>
                                        </p:tgtEl>
                                        <p:attrNameLst>
                                          <p:attrName>style.visibility</p:attrName>
                                        </p:attrNameLst>
                                      </p:cBhvr>
                                      <p:to>
                                        <p:strVal val="visible"/>
                                      </p:to>
                                    </p:set>
                                    <p:anim calcmode="lin" valueType="num">
                                      <p:cBhvr additive="base">
                                        <p:cTn id="27" dur="1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28" dur="1500" fill="hold"/>
                                        <p:tgtEl>
                                          <p:spTgt spid="44">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1000"/>
                                  </p:stCondLst>
                                  <p:childTnLst>
                                    <p:set>
                                      <p:cBhvr>
                                        <p:cTn id="30" dur="1" fill="hold">
                                          <p:stCondLst>
                                            <p:cond delay="0"/>
                                          </p:stCondLst>
                                        </p:cTn>
                                        <p:tgtEl>
                                          <p:spTgt spid="47">
                                            <p:txEl>
                                              <p:pRg st="0" end="0"/>
                                            </p:txEl>
                                          </p:spTgt>
                                        </p:tgtEl>
                                        <p:attrNameLst>
                                          <p:attrName>style.visibility</p:attrName>
                                        </p:attrNameLst>
                                      </p:cBhvr>
                                      <p:to>
                                        <p:strVal val="visible"/>
                                      </p:to>
                                    </p:set>
                                    <p:anim calcmode="lin" valueType="num">
                                      <p:cBhvr additive="base">
                                        <p:cTn id="31" dur="1500" fill="hold"/>
                                        <p:tgtEl>
                                          <p:spTgt spid="47">
                                            <p:txEl>
                                              <p:pRg st="0" end="0"/>
                                            </p:txEl>
                                          </p:spTgt>
                                        </p:tgtEl>
                                        <p:attrNameLst>
                                          <p:attrName>ppt_x</p:attrName>
                                        </p:attrNameLst>
                                      </p:cBhvr>
                                      <p:tavLst>
                                        <p:tav tm="0">
                                          <p:val>
                                            <p:strVal val="#ppt_x"/>
                                          </p:val>
                                        </p:tav>
                                        <p:tav tm="100000">
                                          <p:val>
                                            <p:strVal val="#ppt_x"/>
                                          </p:val>
                                        </p:tav>
                                      </p:tavLst>
                                    </p:anim>
                                    <p:anim calcmode="lin" valueType="num">
                                      <p:cBhvr additive="base">
                                        <p:cTn id="32" dur="1500" fill="hold"/>
                                        <p:tgtEl>
                                          <p:spTgt spid="47">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nodePh="1">
                                  <p:stCondLst>
                                    <p:cond delay="1500"/>
                                  </p:stCondLst>
                                  <p:endCondLst>
                                    <p:cond evt="begin" delay="0">
                                      <p:tn val="33"/>
                                    </p:cond>
                                  </p:endCondLst>
                                  <p:childTnLst>
                                    <p:set>
                                      <p:cBhvr>
                                        <p:cTn id="34" dur="1" fill="hold">
                                          <p:stCondLst>
                                            <p:cond delay="0"/>
                                          </p:stCondLst>
                                        </p:cTn>
                                        <p:tgtEl>
                                          <p:spTgt spid="46">
                                            <p:txEl>
                                              <p:pRg st="0" end="0"/>
                                            </p:txEl>
                                          </p:spTgt>
                                        </p:tgtEl>
                                        <p:attrNameLst>
                                          <p:attrName>style.visibility</p:attrName>
                                        </p:attrNameLst>
                                      </p:cBhvr>
                                      <p:to>
                                        <p:strVal val="visible"/>
                                      </p:to>
                                    </p:set>
                                    <p:anim calcmode="lin" valueType="num">
                                      <p:cBhvr additive="base">
                                        <p:cTn id="35" dur="1500" fill="hold"/>
                                        <p:tgtEl>
                                          <p:spTgt spid="46">
                                            <p:txEl>
                                              <p:pRg st="0" end="0"/>
                                            </p:txEl>
                                          </p:spTgt>
                                        </p:tgtEl>
                                        <p:attrNameLst>
                                          <p:attrName>ppt_x</p:attrName>
                                        </p:attrNameLst>
                                      </p:cBhvr>
                                      <p:tavLst>
                                        <p:tav tm="0">
                                          <p:val>
                                            <p:strVal val="#ppt_x"/>
                                          </p:val>
                                        </p:tav>
                                        <p:tav tm="100000">
                                          <p:val>
                                            <p:strVal val="#ppt_x"/>
                                          </p:val>
                                        </p:tav>
                                      </p:tavLst>
                                    </p:anim>
                                    <p:anim calcmode="lin" valueType="num">
                                      <p:cBhvr additive="base">
                                        <p:cTn id="36" dur="1500" fill="hold"/>
                                        <p:tgtEl>
                                          <p:spTgt spid="46">
                                            <p:txEl>
                                              <p:pRg st="0" end="0"/>
                                            </p:txEl>
                                          </p:spTgt>
                                        </p:tgtEl>
                                        <p:attrNameLst>
                                          <p:attrName>ppt_y</p:attrName>
                                        </p:attrNameLst>
                                      </p:cBhvr>
                                      <p:tavLst>
                                        <p:tav tm="0">
                                          <p:val>
                                            <p:strVal val="1+#ppt_h/2"/>
                                          </p:val>
                                        </p:tav>
                                        <p:tav tm="100000">
                                          <p:val>
                                            <p:strVal val="#ppt_y"/>
                                          </p:val>
                                        </p:tav>
                                      </p:tavLst>
                                    </p:anim>
                                  </p:childTnLst>
                                </p:cTn>
                              </p:par>
                              <p:par>
                                <p:cTn id="37" presetID="10"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par>
                                <p:cTn id="40" presetID="10" presetClass="entr" presetSubtype="0" fill="hold" grpId="0" nodeType="withEffect">
                                  <p:stCondLst>
                                    <p:cond delay="20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par>
                                <p:cTn id="43" presetID="10" presetClass="entr" presetSubtype="0" fill="hold" grpId="0" nodeType="withEffect">
                                  <p:stCondLst>
                                    <p:cond delay="40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500"/>
                                        <p:tgtEl>
                                          <p:spTgt spid="23"/>
                                        </p:tgtEl>
                                      </p:cBhvr>
                                    </p:animEffect>
                                  </p:childTnLst>
                                </p:cTn>
                              </p:par>
                              <p:par>
                                <p:cTn id="46" presetID="10" presetClass="entr" presetSubtype="0" fill="hold" grpId="0" nodeType="withEffect">
                                  <p:stCondLst>
                                    <p:cond delay="80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p:tmplLst>
          <p:tmpl lvl="1">
            <p:tnLst>
              <p:par>
                <p:cTn presetID="2" presetClass="entr" presetSubtype="4" fill="hold" nodeType="withEffect" nodePh="1">
                  <p:stCondLst>
                    <p:cond delay="1500"/>
                  </p:stCondLst>
                  <p:endCondLst>
                    <p:cond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1500" fill="hold"/>
                        <p:tgtEl>
                          <p:spTgt spid="40"/>
                        </p:tgtEl>
                        <p:attrNameLst>
                          <p:attrName>ppt_x</p:attrName>
                        </p:attrNameLst>
                      </p:cBhvr>
                      <p:tavLst>
                        <p:tav tm="0">
                          <p:val>
                            <p:strVal val="#ppt_x"/>
                          </p:val>
                        </p:tav>
                        <p:tav tm="100000">
                          <p:val>
                            <p:strVal val="#ppt_x"/>
                          </p:val>
                        </p:tav>
                      </p:tavLst>
                    </p:anim>
                    <p:anim calcmode="lin" valueType="num">
                      <p:cBhvr additive="base">
                        <p:cTn dur="1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2" presetClass="entr" presetSubtype="4" fill="hold" nodeType="withEffect">
                  <p:stCondLst>
                    <p:cond delay="100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1500" fill="hold"/>
                        <p:tgtEl>
                          <p:spTgt spid="41"/>
                        </p:tgtEl>
                        <p:attrNameLst>
                          <p:attrName>ppt_x</p:attrName>
                        </p:attrNameLst>
                      </p:cBhvr>
                      <p:tavLst>
                        <p:tav tm="0">
                          <p:val>
                            <p:strVal val="#ppt_x"/>
                          </p:val>
                        </p:tav>
                        <p:tav tm="100000">
                          <p:val>
                            <p:strVal val="#ppt_x"/>
                          </p:val>
                        </p:tav>
                      </p:tavLst>
                    </p:anim>
                    <p:anim calcmode="lin" valueType="num">
                      <p:cBhvr additive="base">
                        <p:cTn dur="1500" fill="hold"/>
                        <p:tgtEl>
                          <p:spTgt spid="41"/>
                        </p:tgtEl>
                        <p:attrNameLst>
                          <p:attrName>ppt_y</p:attrName>
                        </p:attrNameLst>
                      </p:cBhvr>
                      <p:tavLst>
                        <p:tav tm="0">
                          <p:val>
                            <p:strVal val="1+#ppt_h/2"/>
                          </p:val>
                        </p:tav>
                        <p:tav tm="100000">
                          <p:val>
                            <p:strVal val="#ppt_y"/>
                          </p:val>
                        </p:tav>
                      </p:tavLst>
                    </p:anim>
                  </p:childTnLst>
                </p:cTn>
              </p:par>
            </p:tnLst>
          </p:tmpl>
        </p:tmplLst>
      </p:bldP>
      <p:bldP spid="42" grpId="0" build="p">
        <p:tmplLst>
          <p:tmpl lvl="1">
            <p:tnLst>
              <p:par>
                <p:cTn presetID="2" presetClass="entr" presetSubtype="4" fill="hold" nodeType="withEffect" nodePh="1">
                  <p:stCondLst>
                    <p:cond delay="1500"/>
                  </p:stCondLst>
                  <p:endCondLst>
                    <p:cond delay="0"/>
                  </p:endCondLst>
                  <p:childTnLst>
                    <p:set>
                      <p:cBhvr>
                        <p:cTn dur="1" fill="hold">
                          <p:stCondLst>
                            <p:cond delay="0"/>
                          </p:stCondLst>
                        </p:cTn>
                        <p:tgtEl>
                          <p:spTgt spid="42"/>
                        </p:tgtEl>
                        <p:attrNameLst>
                          <p:attrName>style.visibility</p:attrName>
                        </p:attrNameLst>
                      </p:cBhvr>
                      <p:to>
                        <p:strVal val="visible"/>
                      </p:to>
                    </p:set>
                    <p:anim calcmode="lin" valueType="num">
                      <p:cBhvr additive="base">
                        <p:cTn dur="1500" fill="hold"/>
                        <p:tgtEl>
                          <p:spTgt spid="42"/>
                        </p:tgtEl>
                        <p:attrNameLst>
                          <p:attrName>ppt_x</p:attrName>
                        </p:attrNameLst>
                      </p:cBhvr>
                      <p:tavLst>
                        <p:tav tm="0">
                          <p:val>
                            <p:strVal val="#ppt_x"/>
                          </p:val>
                        </p:tav>
                        <p:tav tm="100000">
                          <p:val>
                            <p:strVal val="#ppt_x"/>
                          </p:val>
                        </p:tav>
                      </p:tavLst>
                    </p:anim>
                    <p:anim calcmode="lin" valueType="num">
                      <p:cBhvr additive="base">
                        <p:cTn dur="1500" fill="hold"/>
                        <p:tgtEl>
                          <p:spTgt spid="42"/>
                        </p:tgtEl>
                        <p:attrNameLst>
                          <p:attrName>ppt_y</p:attrName>
                        </p:attrNameLst>
                      </p:cBhvr>
                      <p:tavLst>
                        <p:tav tm="0">
                          <p:val>
                            <p:strVal val="1+#ppt_h/2"/>
                          </p:val>
                        </p:tav>
                        <p:tav tm="100000">
                          <p:val>
                            <p:strVal val="#ppt_y"/>
                          </p:val>
                        </p:tav>
                      </p:tavLst>
                    </p:anim>
                  </p:childTnLst>
                </p:cTn>
              </p:par>
            </p:tnLst>
          </p:tmpl>
        </p:tmplLst>
      </p:bldP>
      <p:bldP spid="43" grpId="0" build="p">
        <p:tmplLst>
          <p:tmpl lvl="1">
            <p:tnLst>
              <p:par>
                <p:cTn presetID="2" presetClass="entr" presetSubtype="4" fill="hold" nodeType="withEffect" nodePh="1">
                  <p:stCondLst>
                    <p:cond delay="100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1500" fill="hold"/>
                        <p:tgtEl>
                          <p:spTgt spid="43"/>
                        </p:tgtEl>
                        <p:attrNameLst>
                          <p:attrName>ppt_x</p:attrName>
                        </p:attrNameLst>
                      </p:cBhvr>
                      <p:tavLst>
                        <p:tav tm="0">
                          <p:val>
                            <p:strVal val="#ppt_x"/>
                          </p:val>
                        </p:tav>
                        <p:tav tm="100000">
                          <p:val>
                            <p:strVal val="#ppt_x"/>
                          </p:val>
                        </p:tav>
                      </p:tavLst>
                    </p:anim>
                    <p:anim calcmode="lin" valueType="num">
                      <p:cBhvr additive="base">
                        <p:cTn dur="1500" fill="hold"/>
                        <p:tgtEl>
                          <p:spTgt spid="43"/>
                        </p:tgtEl>
                        <p:attrNameLst>
                          <p:attrName>ppt_y</p:attrName>
                        </p:attrNameLst>
                      </p:cBhvr>
                      <p:tavLst>
                        <p:tav tm="0">
                          <p:val>
                            <p:strVal val="1+#ppt_h/2"/>
                          </p:val>
                        </p:tav>
                        <p:tav tm="100000">
                          <p:val>
                            <p:strVal val="#ppt_y"/>
                          </p:val>
                        </p:tav>
                      </p:tavLst>
                    </p:anim>
                  </p:childTnLst>
                </p:cTn>
              </p:par>
            </p:tnLst>
          </p:tmpl>
        </p:tmplLst>
      </p:bldP>
      <p:bldP spid="44" grpId="0" build="p">
        <p:tmplLst>
          <p:tmpl lvl="1">
            <p:tnLst>
              <p:par>
                <p:cTn presetID="2" presetClass="entr" presetSubtype="4" fill="hold" nodeType="withEffect" nodePh="1">
                  <p:stCondLst>
                    <p:cond delay="1500"/>
                  </p:stCondLst>
                  <p:endCondLst>
                    <p:cond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1500" fill="hold"/>
                        <p:tgtEl>
                          <p:spTgt spid="44"/>
                        </p:tgtEl>
                        <p:attrNameLst>
                          <p:attrName>ppt_x</p:attrName>
                        </p:attrNameLst>
                      </p:cBhvr>
                      <p:tavLst>
                        <p:tav tm="0">
                          <p:val>
                            <p:strVal val="#ppt_x"/>
                          </p:val>
                        </p:tav>
                        <p:tav tm="100000">
                          <p:val>
                            <p:strVal val="#ppt_x"/>
                          </p:val>
                        </p:tav>
                      </p:tavLst>
                    </p:anim>
                    <p:anim calcmode="lin" valueType="num">
                      <p:cBhvr additive="base">
                        <p:cTn dur="1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2" presetClass="entr" presetSubtype="4" fill="hold" nodeType="withEffect" nodePh="1">
                  <p:stCondLst>
                    <p:cond delay="100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1500" fill="hold"/>
                        <p:tgtEl>
                          <p:spTgt spid="45"/>
                        </p:tgtEl>
                        <p:attrNameLst>
                          <p:attrName>ppt_x</p:attrName>
                        </p:attrNameLst>
                      </p:cBhvr>
                      <p:tavLst>
                        <p:tav tm="0">
                          <p:val>
                            <p:strVal val="#ppt_x"/>
                          </p:val>
                        </p:tav>
                        <p:tav tm="100000">
                          <p:val>
                            <p:strVal val="#ppt_x"/>
                          </p:val>
                        </p:tav>
                      </p:tavLst>
                    </p:anim>
                    <p:anim calcmode="lin" valueType="num">
                      <p:cBhvr additive="base">
                        <p:cTn dur="1500" fill="hold"/>
                        <p:tgtEl>
                          <p:spTgt spid="45"/>
                        </p:tgtEl>
                        <p:attrNameLst>
                          <p:attrName>ppt_y</p:attrName>
                        </p:attrNameLst>
                      </p:cBhvr>
                      <p:tavLst>
                        <p:tav tm="0">
                          <p:val>
                            <p:strVal val="1+#ppt_h/2"/>
                          </p:val>
                        </p:tav>
                        <p:tav tm="100000">
                          <p:val>
                            <p:strVal val="#ppt_y"/>
                          </p:val>
                        </p:tav>
                      </p:tavLst>
                    </p:anim>
                  </p:childTnLst>
                </p:cTn>
              </p:par>
            </p:tnLst>
          </p:tmpl>
        </p:tmplLst>
      </p:bldP>
      <p:bldP spid="46" grpId="0" build="p">
        <p:tmplLst>
          <p:tmpl lvl="1">
            <p:tnLst>
              <p:par>
                <p:cTn presetID="2" presetClass="entr" presetSubtype="4" fill="hold" nodeType="withEffect" nodePh="1">
                  <p:stCondLst>
                    <p:cond delay="1500"/>
                  </p:stCondLst>
                  <p:endCondLst>
                    <p:cond delay="0"/>
                  </p:endCondLst>
                  <p:childTnLst>
                    <p:set>
                      <p:cBhvr>
                        <p:cTn dur="1" fill="hold">
                          <p:stCondLst>
                            <p:cond delay="0"/>
                          </p:stCondLst>
                        </p:cTn>
                        <p:tgtEl>
                          <p:spTgt spid="46"/>
                        </p:tgtEl>
                        <p:attrNameLst>
                          <p:attrName>style.visibility</p:attrName>
                        </p:attrNameLst>
                      </p:cBhvr>
                      <p:to>
                        <p:strVal val="visible"/>
                      </p:to>
                    </p:set>
                    <p:anim calcmode="lin" valueType="num">
                      <p:cBhvr additive="base">
                        <p:cTn dur="1500" fill="hold"/>
                        <p:tgtEl>
                          <p:spTgt spid="46"/>
                        </p:tgtEl>
                        <p:attrNameLst>
                          <p:attrName>ppt_x</p:attrName>
                        </p:attrNameLst>
                      </p:cBhvr>
                      <p:tavLst>
                        <p:tav tm="0">
                          <p:val>
                            <p:strVal val="#ppt_x"/>
                          </p:val>
                        </p:tav>
                        <p:tav tm="100000">
                          <p:val>
                            <p:strVal val="#ppt_x"/>
                          </p:val>
                        </p:tav>
                      </p:tavLst>
                    </p:anim>
                    <p:anim calcmode="lin" valueType="num">
                      <p:cBhvr additive="base">
                        <p:cTn dur="1500" fill="hold"/>
                        <p:tgtEl>
                          <p:spTgt spid="46"/>
                        </p:tgtEl>
                        <p:attrNameLst>
                          <p:attrName>ppt_y</p:attrName>
                        </p:attrNameLst>
                      </p:cBhvr>
                      <p:tavLst>
                        <p:tav tm="0">
                          <p:val>
                            <p:strVal val="1+#ppt_h/2"/>
                          </p:val>
                        </p:tav>
                        <p:tav tm="100000">
                          <p:val>
                            <p:strVal val="#ppt_y"/>
                          </p:val>
                        </p:tav>
                      </p:tavLst>
                    </p:anim>
                  </p:childTnLst>
                </p:cTn>
              </p:par>
            </p:tnLst>
          </p:tmpl>
        </p:tmplLst>
      </p:bldP>
      <p:bldP spid="47" grpId="0" build="p">
        <p:tmplLst>
          <p:tmpl lvl="1">
            <p:tnLst>
              <p:par>
                <p:cTn presetID="2" presetClass="entr" presetSubtype="4" fill="hold" nodeType="withEffect" nodePh="1">
                  <p:stCondLst>
                    <p:cond delay="100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1500" fill="hold"/>
                        <p:tgtEl>
                          <p:spTgt spid="47"/>
                        </p:tgtEl>
                        <p:attrNameLst>
                          <p:attrName>ppt_x</p:attrName>
                        </p:attrNameLst>
                      </p:cBhvr>
                      <p:tavLst>
                        <p:tav tm="0">
                          <p:val>
                            <p:strVal val="#ppt_x"/>
                          </p:val>
                        </p:tav>
                        <p:tav tm="100000">
                          <p:val>
                            <p:strVal val="#ppt_x"/>
                          </p:val>
                        </p:tav>
                      </p:tavLst>
                    </p:anim>
                    <p:anim calcmode="lin" valueType="num">
                      <p:cBhvr additive="base">
                        <p:cTn dur="1500" fill="hold"/>
                        <p:tgtEl>
                          <p:spTgt spid="47"/>
                        </p:tgtEl>
                        <p:attrNameLst>
                          <p:attrName>ppt_y</p:attrName>
                        </p:attrNameLst>
                      </p:cBhvr>
                      <p:tavLst>
                        <p:tav tm="0">
                          <p:val>
                            <p:strVal val="1+#ppt_h/2"/>
                          </p:val>
                        </p:tav>
                        <p:tav tm="100000">
                          <p:val>
                            <p:strVal val="#ppt_y"/>
                          </p:val>
                        </p:tav>
                      </p:tavLst>
                    </p:anim>
                  </p:childTnLst>
                </p:cTn>
              </p:par>
            </p:tnLst>
          </p:tmpl>
        </p:tmplLst>
      </p:bldP>
      <p:bldP spid="21" grpId="0" animBg="1"/>
      <p:bldP spid="22" grpId="0" animBg="1"/>
      <p:bldP spid="23" grpId="0" animBg="1"/>
      <p:bldP spid="2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9_Slide Laptop">
    <p:spTree>
      <p:nvGrpSpPr>
        <p:cNvPr id="1" name=""/>
        <p:cNvGrpSpPr/>
        <p:nvPr/>
      </p:nvGrpSpPr>
      <p:grpSpPr>
        <a:xfrm>
          <a:off x="0" y="0"/>
          <a:ext cx="0" cy="0"/>
          <a:chOff x="0" y="0"/>
          <a:chExt cx="0" cy="0"/>
        </a:xfrm>
      </p:grpSpPr>
      <p:pic>
        <p:nvPicPr>
          <p:cNvPr id="15" name="Obrázok 14">
            <a:extLst>
              <a:ext uri="{FF2B5EF4-FFF2-40B4-BE49-F238E27FC236}">
                <a16:creationId xmlns:a16="http://schemas.microsoft.com/office/drawing/2014/main" id="{9BB9A662-B70E-40D0-BFFE-50EA56919E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74" y="0"/>
            <a:ext cx="12188052" cy="6858000"/>
          </a:xfrm>
          <a:prstGeom prst="rect">
            <a:avLst/>
          </a:prstGeom>
        </p:spPr>
      </p:pic>
      <p:sp>
        <p:nvSpPr>
          <p:cNvPr id="13" name="Pentagon 6">
            <a:extLst>
              <a:ext uri="{FF2B5EF4-FFF2-40B4-BE49-F238E27FC236}">
                <a16:creationId xmlns:a16="http://schemas.microsoft.com/office/drawing/2014/main" id="{3B4B2CE0-A5ED-43F0-89BF-F27BF1537413}"/>
              </a:ext>
            </a:extLst>
          </p:cNvPr>
          <p:cNvSpPr/>
          <p:nvPr userDrawn="1"/>
        </p:nvSpPr>
        <p:spPr>
          <a:xfrm>
            <a:off x="0" y="-1"/>
            <a:ext cx="6095999" cy="6857993"/>
          </a:xfrm>
          <a:prstGeom prst="homePlate">
            <a:avLst>
              <a:gd name="adj" fmla="val 0"/>
            </a:avLst>
          </a:prstGeom>
          <a:solidFill>
            <a:srgbClr val="263C80"/>
          </a:solidFill>
          <a:ln>
            <a:noFill/>
          </a:ln>
          <a:effectLst/>
        </p:spPr>
        <p:style>
          <a:lnRef idx="1">
            <a:schemeClr val="accent1"/>
          </a:lnRef>
          <a:fillRef idx="3">
            <a:schemeClr val="accent1"/>
          </a:fillRef>
          <a:effectRef idx="2">
            <a:schemeClr val="accent1"/>
          </a:effectRef>
          <a:fontRef idx="minor">
            <a:schemeClr val="lt1"/>
          </a:fontRef>
        </p:style>
        <p:txBody>
          <a:bodyPr vert="horz" lIns="914400" tIns="0" rIns="91440" bIns="91440" rtlCol="0" anchor="ctr" anchorCtr="0"/>
          <a:lstStyle/>
          <a:p>
            <a:endParaRPr lang="en-US" sz="1333" dirty="0">
              <a:solidFill>
                <a:schemeClr val="bg2"/>
              </a:solidFill>
              <a:latin typeface="Roboto Regular" charset="0"/>
            </a:endParaRPr>
          </a:p>
        </p:txBody>
      </p:sp>
      <p:pic>
        <p:nvPicPr>
          <p:cNvPr id="17" name="Picture 16">
            <a:extLst>
              <a:ext uri="{FF2B5EF4-FFF2-40B4-BE49-F238E27FC236}">
                <a16:creationId xmlns:a16="http://schemas.microsoft.com/office/drawing/2014/main" id="{FC620D1D-2A81-4D38-BE35-26998D9BC6F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79499" y="2001030"/>
            <a:ext cx="6633000" cy="3710988"/>
          </a:xfrm>
          <a:prstGeom prst="rect">
            <a:avLst/>
          </a:prstGeom>
        </p:spPr>
      </p:pic>
      <p:sp>
        <p:nvSpPr>
          <p:cNvPr id="22" name="Picture Placeholder 14">
            <a:extLst>
              <a:ext uri="{FF2B5EF4-FFF2-40B4-BE49-F238E27FC236}">
                <a16:creationId xmlns:a16="http://schemas.microsoft.com/office/drawing/2014/main" id="{B586BC22-B8D4-41F8-B917-311751D4229F}"/>
              </a:ext>
            </a:extLst>
          </p:cNvPr>
          <p:cNvSpPr>
            <a:spLocks noGrp="1"/>
          </p:cNvSpPr>
          <p:nvPr>
            <p:ph type="pic" sz="quarter" idx="11" hasCustomPrompt="1"/>
          </p:nvPr>
        </p:nvSpPr>
        <p:spPr>
          <a:xfrm>
            <a:off x="4065007" y="2181887"/>
            <a:ext cx="4146486" cy="2607392"/>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Roboto Regular" charset="0"/>
              </a:defRPr>
            </a:lvl1pPr>
          </a:lstStyle>
          <a:p>
            <a:r>
              <a:rPr lang="en-US" dirty="0"/>
              <a:t>Insert Image</a:t>
            </a:r>
          </a:p>
        </p:txBody>
      </p:sp>
      <p:sp>
        <p:nvSpPr>
          <p:cNvPr id="23" name="Title 1">
            <a:extLst>
              <a:ext uri="{FF2B5EF4-FFF2-40B4-BE49-F238E27FC236}">
                <a16:creationId xmlns:a16="http://schemas.microsoft.com/office/drawing/2014/main" id="{2A0E455C-F560-47FF-9E09-342ACA904B74}"/>
              </a:ext>
            </a:extLst>
          </p:cNvPr>
          <p:cNvSpPr>
            <a:spLocks noGrp="1"/>
          </p:cNvSpPr>
          <p:nvPr>
            <p:ph type="title"/>
          </p:nvPr>
        </p:nvSpPr>
        <p:spPr>
          <a:xfrm>
            <a:off x="694309" y="1473338"/>
            <a:ext cx="2691688" cy="1711176"/>
          </a:xfrm>
          <a:prstGeom prst="rect">
            <a:avLst/>
          </a:prstGeom>
        </p:spPr>
        <p:txBody>
          <a:bodyPr/>
          <a:lstStyle>
            <a:lvl1pPr algn="l">
              <a:defRPr sz="3600">
                <a:solidFill>
                  <a:schemeClr val="bg1"/>
                </a:solidFill>
              </a:defRPr>
            </a:lvl1pPr>
          </a:lstStyle>
          <a:p>
            <a:endParaRPr lang="sk-SK" noProof="0" dirty="0"/>
          </a:p>
        </p:txBody>
      </p:sp>
      <p:sp>
        <p:nvSpPr>
          <p:cNvPr id="30" name="Text Placeholder 3">
            <a:extLst>
              <a:ext uri="{FF2B5EF4-FFF2-40B4-BE49-F238E27FC236}">
                <a16:creationId xmlns:a16="http://schemas.microsoft.com/office/drawing/2014/main" id="{0E1DFB9B-6A31-4A0E-9618-61C0592CD559}"/>
              </a:ext>
            </a:extLst>
          </p:cNvPr>
          <p:cNvSpPr>
            <a:spLocks noGrp="1"/>
          </p:cNvSpPr>
          <p:nvPr>
            <p:ph type="body" sz="quarter" idx="19" hasCustomPrompt="1"/>
          </p:nvPr>
        </p:nvSpPr>
        <p:spPr>
          <a:xfrm>
            <a:off x="694309" y="3426436"/>
            <a:ext cx="2691688" cy="1958222"/>
          </a:xfrm>
          <a:prstGeom prst="rect">
            <a:avLst/>
          </a:prstGeom>
        </p:spPr>
        <p:txBody>
          <a:bodyPr/>
          <a:lstStyle>
            <a:lvl1pPr marL="0" indent="0">
              <a:lnSpc>
                <a:spcPct val="150000"/>
              </a:lnSpc>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r>
              <a:rPr lang="sk-SK" noProof="0" dirty="0" err="1"/>
              <a:t>Maecenas</a:t>
            </a:r>
            <a:r>
              <a:rPr lang="sk-SK" noProof="0" dirty="0"/>
              <a:t> </a:t>
            </a:r>
            <a:r>
              <a:rPr lang="sk-SK" noProof="0" dirty="0" err="1"/>
              <a:t>porttitor</a:t>
            </a:r>
            <a:r>
              <a:rPr lang="sk-SK" noProof="0" dirty="0"/>
              <a:t> </a:t>
            </a:r>
            <a:r>
              <a:rPr lang="sk-SK" noProof="0" dirty="0" err="1"/>
              <a:t>congue</a:t>
            </a:r>
            <a:r>
              <a:rPr lang="sk-SK" noProof="0" dirty="0"/>
              <a:t> </a:t>
            </a:r>
            <a:r>
              <a:rPr lang="sk-SK" noProof="0" dirty="0" err="1"/>
              <a:t>massa</a:t>
            </a:r>
            <a:r>
              <a:rPr lang="sk-SK" noProof="0" dirty="0"/>
              <a:t>. </a:t>
            </a:r>
            <a:r>
              <a:rPr lang="sk-SK" noProof="0" dirty="0" err="1"/>
              <a:t>Fusce</a:t>
            </a:r>
            <a:r>
              <a:rPr lang="sk-SK" noProof="0" dirty="0"/>
              <a:t> </a:t>
            </a:r>
            <a:r>
              <a:rPr lang="sk-SK" noProof="0" dirty="0" err="1"/>
              <a:t>posuere</a:t>
            </a:r>
            <a:r>
              <a:rPr lang="sk-SK" noProof="0" dirty="0"/>
              <a:t>, </a:t>
            </a:r>
            <a:r>
              <a:rPr lang="sk-SK" noProof="0" dirty="0" err="1"/>
              <a:t>magna</a:t>
            </a:r>
            <a:r>
              <a:rPr lang="sk-SK" noProof="0" dirty="0"/>
              <a:t> sed </a:t>
            </a:r>
            <a:r>
              <a:rPr lang="sk-SK" noProof="0" dirty="0" err="1"/>
              <a:t>pulvinar</a:t>
            </a:r>
            <a:r>
              <a:rPr lang="sk-SK" noProof="0" dirty="0"/>
              <a:t> </a:t>
            </a:r>
            <a:r>
              <a:rPr lang="sk-SK" noProof="0" dirty="0" err="1"/>
              <a:t>ultricies</a:t>
            </a:r>
            <a:r>
              <a:rPr lang="sk-SK" noProof="0" dirty="0"/>
              <a:t>, </a:t>
            </a:r>
            <a:r>
              <a:rPr lang="sk-SK" noProof="0" dirty="0" err="1"/>
              <a:t>purus</a:t>
            </a:r>
            <a:r>
              <a:rPr lang="sk-SK" noProof="0" dirty="0"/>
              <a:t> </a:t>
            </a:r>
            <a:r>
              <a:rPr lang="sk-SK" noProof="0" dirty="0" err="1"/>
              <a:t>lectus</a:t>
            </a:r>
            <a:r>
              <a:rPr lang="sk-SK" noProof="0" dirty="0"/>
              <a:t> </a:t>
            </a:r>
            <a:r>
              <a:rPr lang="sk-SK" noProof="0" dirty="0" err="1"/>
              <a:t>malesuada</a:t>
            </a:r>
            <a:r>
              <a:rPr lang="sk-SK" noProof="0" dirty="0"/>
              <a:t> libero, </a:t>
            </a:r>
            <a:r>
              <a:rPr lang="sk-SK" noProof="0" dirty="0" err="1"/>
              <a:t>sit</a:t>
            </a:r>
            <a:r>
              <a:rPr lang="sk-SK" noProof="0" dirty="0"/>
              <a:t> </a:t>
            </a:r>
            <a:r>
              <a:rPr lang="sk-SK" noProof="0" dirty="0" err="1"/>
              <a:t>amet</a:t>
            </a:r>
            <a:r>
              <a:rPr lang="sk-SK" noProof="0" dirty="0"/>
              <a:t> </a:t>
            </a:r>
            <a:r>
              <a:rPr lang="sk-SK" noProof="0" dirty="0" err="1"/>
              <a:t>commodo</a:t>
            </a:r>
            <a:r>
              <a:rPr lang="sk-SK" noProof="0" dirty="0"/>
              <a:t> </a:t>
            </a:r>
            <a:r>
              <a:rPr lang="sk-SK" noProof="0" dirty="0" err="1"/>
              <a:t>magna</a:t>
            </a:r>
            <a:r>
              <a:rPr lang="sk-SK" noProof="0" dirty="0"/>
              <a:t> eros </a:t>
            </a:r>
            <a:r>
              <a:rPr lang="sk-SK" noProof="0" dirty="0" err="1"/>
              <a:t>quis</a:t>
            </a:r>
            <a:r>
              <a:rPr lang="sk-SK" noProof="0" dirty="0"/>
              <a:t> urna. </a:t>
            </a:r>
          </a:p>
        </p:txBody>
      </p:sp>
      <p:sp>
        <p:nvSpPr>
          <p:cNvPr id="32" name="Text Placeholder 2">
            <a:extLst>
              <a:ext uri="{FF2B5EF4-FFF2-40B4-BE49-F238E27FC236}">
                <a16:creationId xmlns:a16="http://schemas.microsoft.com/office/drawing/2014/main" id="{E90F27A0-F99E-4C77-91DC-7B5A469A7465}"/>
              </a:ext>
            </a:extLst>
          </p:cNvPr>
          <p:cNvSpPr>
            <a:spLocks noGrp="1"/>
          </p:cNvSpPr>
          <p:nvPr>
            <p:ph type="body" sz="quarter" idx="20"/>
          </p:nvPr>
        </p:nvSpPr>
        <p:spPr>
          <a:xfrm>
            <a:off x="9491862" y="361597"/>
            <a:ext cx="1973263" cy="667771"/>
          </a:xfrm>
          <a:prstGeom prst="rect">
            <a:avLst/>
          </a:prstGeom>
        </p:spPr>
        <p:txBody>
          <a:bodyPr/>
          <a:lstStyle>
            <a:lvl1pPr marL="0" indent="0">
              <a:buFontTx/>
              <a:buNone/>
              <a:defRPr sz="2000">
                <a:solidFill>
                  <a:srgbClr val="263C80"/>
                </a:solidFill>
              </a:defRPr>
            </a:lvl1pPr>
          </a:lstStyle>
          <a:p>
            <a:pPr lvl="0"/>
            <a:endParaRPr lang="sk-SK" dirty="0"/>
          </a:p>
        </p:txBody>
      </p:sp>
      <p:sp>
        <p:nvSpPr>
          <p:cNvPr id="33" name="Text Placeholder 4">
            <a:extLst>
              <a:ext uri="{FF2B5EF4-FFF2-40B4-BE49-F238E27FC236}">
                <a16:creationId xmlns:a16="http://schemas.microsoft.com/office/drawing/2014/main" id="{37A21938-5B29-44FE-A740-2C080E237795}"/>
              </a:ext>
            </a:extLst>
          </p:cNvPr>
          <p:cNvSpPr>
            <a:spLocks noGrp="1"/>
          </p:cNvSpPr>
          <p:nvPr>
            <p:ph type="body" sz="quarter" idx="21"/>
          </p:nvPr>
        </p:nvSpPr>
        <p:spPr>
          <a:xfrm>
            <a:off x="9491862" y="1036695"/>
            <a:ext cx="1960563" cy="1142755"/>
          </a:xfrm>
          <a:prstGeom prst="rect">
            <a:avLst/>
          </a:prstGeom>
        </p:spPr>
        <p:txBody>
          <a:bodyPr/>
          <a:lstStyle>
            <a:lvl1pPr marL="0" indent="0">
              <a:buNone/>
              <a:defRPr sz="1400">
                <a:solidFill>
                  <a:srgbClr val="263C80"/>
                </a:solidFill>
              </a:defRPr>
            </a:lvl1pPr>
          </a:lstStyle>
          <a:p>
            <a:pPr lvl="0"/>
            <a:endParaRPr lang="sk-SK" dirty="0"/>
          </a:p>
        </p:txBody>
      </p:sp>
      <p:sp>
        <p:nvSpPr>
          <p:cNvPr id="34" name="Text Placeholder 2">
            <a:extLst>
              <a:ext uri="{FF2B5EF4-FFF2-40B4-BE49-F238E27FC236}">
                <a16:creationId xmlns:a16="http://schemas.microsoft.com/office/drawing/2014/main" id="{1EBD9CD3-4600-4130-AB4C-02E38AE80AA6}"/>
              </a:ext>
            </a:extLst>
          </p:cNvPr>
          <p:cNvSpPr>
            <a:spLocks noGrp="1"/>
          </p:cNvSpPr>
          <p:nvPr>
            <p:ph type="body" sz="quarter" idx="22"/>
          </p:nvPr>
        </p:nvSpPr>
        <p:spPr>
          <a:xfrm>
            <a:off x="9491861" y="2641906"/>
            <a:ext cx="1973263" cy="667771"/>
          </a:xfrm>
          <a:prstGeom prst="rect">
            <a:avLst/>
          </a:prstGeom>
        </p:spPr>
        <p:txBody>
          <a:bodyPr/>
          <a:lstStyle>
            <a:lvl1pPr marL="0" indent="0">
              <a:buFontTx/>
              <a:buNone/>
              <a:defRPr sz="2000">
                <a:solidFill>
                  <a:srgbClr val="263C80"/>
                </a:solidFill>
              </a:defRPr>
            </a:lvl1pPr>
          </a:lstStyle>
          <a:p>
            <a:pPr lvl="0"/>
            <a:endParaRPr lang="sk-SK" dirty="0"/>
          </a:p>
        </p:txBody>
      </p:sp>
      <p:sp>
        <p:nvSpPr>
          <p:cNvPr id="35" name="Text Placeholder 4">
            <a:extLst>
              <a:ext uri="{FF2B5EF4-FFF2-40B4-BE49-F238E27FC236}">
                <a16:creationId xmlns:a16="http://schemas.microsoft.com/office/drawing/2014/main" id="{235D8ECE-9920-4D5E-87B3-76BD427196CC}"/>
              </a:ext>
            </a:extLst>
          </p:cNvPr>
          <p:cNvSpPr>
            <a:spLocks noGrp="1"/>
          </p:cNvSpPr>
          <p:nvPr>
            <p:ph type="body" sz="quarter" idx="23"/>
          </p:nvPr>
        </p:nvSpPr>
        <p:spPr>
          <a:xfrm>
            <a:off x="9491861" y="3324330"/>
            <a:ext cx="1960563" cy="114275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rgbClr val="263C80"/>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sk-SK" dirty="0"/>
          </a:p>
        </p:txBody>
      </p:sp>
      <p:sp>
        <p:nvSpPr>
          <p:cNvPr id="36" name="Text Placeholder 2">
            <a:extLst>
              <a:ext uri="{FF2B5EF4-FFF2-40B4-BE49-F238E27FC236}">
                <a16:creationId xmlns:a16="http://schemas.microsoft.com/office/drawing/2014/main" id="{DD563D96-1C1B-46AC-AC06-6DAF6B4F0427}"/>
              </a:ext>
            </a:extLst>
          </p:cNvPr>
          <p:cNvSpPr>
            <a:spLocks noGrp="1"/>
          </p:cNvSpPr>
          <p:nvPr>
            <p:ph type="body" sz="quarter" idx="24"/>
          </p:nvPr>
        </p:nvSpPr>
        <p:spPr>
          <a:xfrm>
            <a:off x="9479161" y="4836773"/>
            <a:ext cx="1973263" cy="667771"/>
          </a:xfrm>
          <a:prstGeom prst="rect">
            <a:avLst/>
          </a:prstGeom>
        </p:spPr>
        <p:txBody>
          <a:bodyPr/>
          <a:lstStyle>
            <a:lvl1pPr marL="0" indent="0">
              <a:buFontTx/>
              <a:buNone/>
              <a:defRPr sz="2000">
                <a:solidFill>
                  <a:srgbClr val="263C80"/>
                </a:solidFill>
              </a:defRPr>
            </a:lvl1pPr>
          </a:lstStyle>
          <a:p>
            <a:pPr lvl="0"/>
            <a:endParaRPr lang="sk-SK" dirty="0"/>
          </a:p>
        </p:txBody>
      </p:sp>
      <p:sp>
        <p:nvSpPr>
          <p:cNvPr id="37" name="Text Placeholder 4">
            <a:extLst>
              <a:ext uri="{FF2B5EF4-FFF2-40B4-BE49-F238E27FC236}">
                <a16:creationId xmlns:a16="http://schemas.microsoft.com/office/drawing/2014/main" id="{86C3DF61-CD19-4AEF-BE44-F9E4DC6EC355}"/>
              </a:ext>
            </a:extLst>
          </p:cNvPr>
          <p:cNvSpPr>
            <a:spLocks noGrp="1"/>
          </p:cNvSpPr>
          <p:nvPr>
            <p:ph type="body" sz="quarter" idx="25"/>
          </p:nvPr>
        </p:nvSpPr>
        <p:spPr>
          <a:xfrm>
            <a:off x="9479161" y="5524838"/>
            <a:ext cx="1960563" cy="114275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rgbClr val="263C80"/>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sk-SK" dirty="0"/>
          </a:p>
        </p:txBody>
      </p:sp>
    </p:spTree>
    <p:extLst>
      <p:ext uri="{BB962C8B-B14F-4D97-AF65-F5344CB8AC3E}">
        <p14:creationId xmlns:p14="http://schemas.microsoft.com/office/powerpoint/2010/main" val="211995566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5556">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55556">
                                          <p:cBhvr additive="base">
                                            <p:cTn id="7" dur="900" fill="hold"/>
                                            <p:tgtEl>
                                              <p:spTgt spid="13"/>
                                            </p:tgtEl>
                                            <p:attrNameLst>
                                              <p:attrName>ppt_x</p:attrName>
                                            </p:attrNameLst>
                                          </p:cBhvr>
                                          <p:tavLst>
                                            <p:tav tm="0">
                                              <p:val>
                                                <p:strVal val="0-#ppt_w/2"/>
                                              </p:val>
                                            </p:tav>
                                            <p:tav tm="100000">
                                              <p:val>
                                                <p:strVal val="#ppt_x"/>
                                              </p:val>
                                            </p:tav>
                                          </p:tavLst>
                                        </p:anim>
                                        <p:anim calcmode="lin" valueType="num" p14:bounceEnd="55556">
                                          <p:cBhvr additive="base">
                                            <p:cTn id="8" dur="9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1" fill="hold" grpId="0" nodeType="withEffect" nodePh="1">
                                      <p:stCondLst>
                                        <p:cond delay="0"/>
                                      </p:stCondLst>
                                      <p:endCondLst>
                                        <p:cond evt="begin" delay="0">
                                          <p:tn val="9"/>
                                        </p:cond>
                                      </p:end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500" fill="hold"/>
                                            <p:tgtEl>
                                              <p:spTgt spid="23"/>
                                            </p:tgtEl>
                                            <p:attrNameLst>
                                              <p:attrName>ppt_x</p:attrName>
                                            </p:attrNameLst>
                                          </p:cBhvr>
                                          <p:tavLst>
                                            <p:tav tm="0">
                                              <p:val>
                                                <p:strVal val="#ppt_x"/>
                                              </p:val>
                                            </p:tav>
                                            <p:tav tm="100000">
                                              <p:val>
                                                <p:strVal val="#ppt_x"/>
                                              </p:val>
                                            </p:tav>
                                          </p:tavLst>
                                        </p:anim>
                                        <p:anim calcmode="lin" valueType="num">
                                          <p:cBhvr additive="base">
                                            <p:cTn id="12" dur="1500" fill="hold"/>
                                            <p:tgtEl>
                                              <p:spTgt spid="23"/>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0">
                                                <p:txEl>
                                                  <p:pRg st="0" end="0"/>
                                                </p:txEl>
                                              </p:spTgt>
                                            </p:tgtEl>
                                            <p:attrNameLst>
                                              <p:attrName>style.visibility</p:attrName>
                                            </p:attrNameLst>
                                          </p:cBhvr>
                                          <p:to>
                                            <p:strVal val="visible"/>
                                          </p:to>
                                        </p:set>
                                        <p:anim calcmode="lin" valueType="num">
                                          <p:cBhvr additive="base">
                                            <p:cTn id="15" dur="10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30">
                                                <p:txEl>
                                                  <p:pRg st="0" end="0"/>
                                                </p:txEl>
                                              </p:spTgt>
                                            </p:tgtEl>
                                            <p:attrNameLst>
                                              <p:attrName>ppt_y</p:attrName>
                                            </p:attrNameLst>
                                          </p:cBhvr>
                                          <p:tavLst>
                                            <p:tav tm="0">
                                              <p:val>
                                                <p:strVal val="1+#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2" presetClass="entr" presetSubtype="2" fill="hold" grpId="0" nodeType="withEffect" nodePh="1">
                                      <p:stCondLst>
                                        <p:cond delay="0"/>
                                      </p:stCondLst>
                                      <p:endCondLst>
                                        <p:cond evt="begin" delay="0">
                                          <p:tn val="20"/>
                                        </p:cond>
                                      </p:endCondLst>
                                      <p:childTnLst>
                                        <p:set>
                                          <p:cBhvr>
                                            <p:cTn id="21" dur="1" fill="hold">
                                              <p:stCondLst>
                                                <p:cond delay="0"/>
                                              </p:stCondLst>
                                            </p:cTn>
                                            <p:tgtEl>
                                              <p:spTgt spid="32">
                                                <p:txEl>
                                                  <p:pRg st="0" end="0"/>
                                                </p:txEl>
                                              </p:spTgt>
                                            </p:tgtEl>
                                            <p:attrNameLst>
                                              <p:attrName>style.visibility</p:attrName>
                                            </p:attrNameLst>
                                          </p:cBhvr>
                                          <p:to>
                                            <p:strVal val="visible"/>
                                          </p:to>
                                        </p:set>
                                        <p:anim calcmode="lin" valueType="num">
                                          <p:cBhvr additive="base">
                                            <p:cTn id="22" dur="1000" fill="hold"/>
                                            <p:tgtEl>
                                              <p:spTgt spid="32">
                                                <p:txEl>
                                                  <p:pRg st="0" end="0"/>
                                                </p:txEl>
                                              </p:spTgt>
                                            </p:tgtEl>
                                            <p:attrNameLst>
                                              <p:attrName>ppt_x</p:attrName>
                                            </p:attrNameLst>
                                          </p:cBhvr>
                                          <p:tavLst>
                                            <p:tav tm="0">
                                              <p:val>
                                                <p:strVal val="1+#ppt_w/2"/>
                                              </p:val>
                                            </p:tav>
                                            <p:tav tm="100000">
                                              <p:val>
                                                <p:strVal val="#ppt_x"/>
                                              </p:val>
                                            </p:tav>
                                          </p:tavLst>
                                        </p:anim>
                                        <p:anim calcmode="lin" valueType="num">
                                          <p:cBhvr additive="base">
                                            <p:cTn id="23" dur="1000" fill="hold"/>
                                            <p:tgtEl>
                                              <p:spTgt spid="32">
                                                <p:txEl>
                                                  <p:pRg st="0" end="0"/>
                                                </p:txEl>
                                              </p:spTgt>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nodePh="1">
                                      <p:stCondLst>
                                        <p:cond delay="0"/>
                                      </p:stCondLst>
                                      <p:endCondLst>
                                        <p:cond evt="begin" delay="0">
                                          <p:tn val="24"/>
                                        </p:cond>
                                      </p:endCondLst>
                                      <p:childTnLst>
                                        <p:set>
                                          <p:cBhvr>
                                            <p:cTn id="25" dur="1" fill="hold">
                                              <p:stCondLst>
                                                <p:cond delay="0"/>
                                              </p:stCondLst>
                                            </p:cTn>
                                            <p:tgtEl>
                                              <p:spTgt spid="33">
                                                <p:txEl>
                                                  <p:pRg st="0" end="0"/>
                                                </p:txEl>
                                              </p:spTgt>
                                            </p:tgtEl>
                                            <p:attrNameLst>
                                              <p:attrName>style.visibility</p:attrName>
                                            </p:attrNameLst>
                                          </p:cBhvr>
                                          <p:to>
                                            <p:strVal val="visible"/>
                                          </p:to>
                                        </p:set>
                                        <p:anim calcmode="lin" valueType="num">
                                          <p:cBhvr additive="base">
                                            <p:cTn id="26" dur="100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27" dur="1000" fill="hold"/>
                                            <p:tgtEl>
                                              <p:spTgt spid="33">
                                                <p:txEl>
                                                  <p:pRg st="0" end="0"/>
                                                </p:txEl>
                                              </p:spTgt>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nodePh="1">
                                      <p:stCondLst>
                                        <p:cond delay="1000"/>
                                      </p:stCondLst>
                                      <p:endCondLst>
                                        <p:cond evt="begin" delay="0">
                                          <p:tn val="28"/>
                                        </p:cond>
                                      </p:endCondLst>
                                      <p:childTnLst>
                                        <p:set>
                                          <p:cBhvr>
                                            <p:cTn id="29" dur="1" fill="hold">
                                              <p:stCondLst>
                                                <p:cond delay="0"/>
                                              </p:stCondLst>
                                            </p:cTn>
                                            <p:tgtEl>
                                              <p:spTgt spid="34">
                                                <p:txEl>
                                                  <p:pRg st="0" end="0"/>
                                                </p:txEl>
                                              </p:spTgt>
                                            </p:tgtEl>
                                            <p:attrNameLst>
                                              <p:attrName>style.visibility</p:attrName>
                                            </p:attrNameLst>
                                          </p:cBhvr>
                                          <p:to>
                                            <p:strVal val="visible"/>
                                          </p:to>
                                        </p:set>
                                        <p:anim calcmode="lin" valueType="num">
                                          <p:cBhvr additive="base">
                                            <p:cTn id="30" dur="1000" fill="hold"/>
                                            <p:tgtEl>
                                              <p:spTgt spid="34">
                                                <p:txEl>
                                                  <p:pRg st="0" end="0"/>
                                                </p:txEl>
                                              </p:spTgt>
                                            </p:tgtEl>
                                            <p:attrNameLst>
                                              <p:attrName>ppt_x</p:attrName>
                                            </p:attrNameLst>
                                          </p:cBhvr>
                                          <p:tavLst>
                                            <p:tav tm="0">
                                              <p:val>
                                                <p:strVal val="1+#ppt_w/2"/>
                                              </p:val>
                                            </p:tav>
                                            <p:tav tm="100000">
                                              <p:val>
                                                <p:strVal val="#ppt_x"/>
                                              </p:val>
                                            </p:tav>
                                          </p:tavLst>
                                        </p:anim>
                                        <p:anim calcmode="lin" valueType="num">
                                          <p:cBhvr additive="base">
                                            <p:cTn id="31" dur="1000" fill="hold"/>
                                            <p:tgtEl>
                                              <p:spTgt spid="34">
                                                <p:txEl>
                                                  <p:pRg st="0" end="0"/>
                                                </p:txEl>
                                              </p:spTgt>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nodePh="1">
                                      <p:stCondLst>
                                        <p:cond delay="1000"/>
                                      </p:stCondLst>
                                      <p:endCondLst>
                                        <p:cond evt="begin" delay="0">
                                          <p:tn val="32"/>
                                        </p:cond>
                                      </p:endCondLst>
                                      <p:childTnLst>
                                        <p:set>
                                          <p:cBhvr>
                                            <p:cTn id="33" dur="1" fill="hold">
                                              <p:stCondLst>
                                                <p:cond delay="0"/>
                                              </p:stCondLst>
                                            </p:cTn>
                                            <p:tgtEl>
                                              <p:spTgt spid="35">
                                                <p:txEl>
                                                  <p:pRg st="0" end="0"/>
                                                </p:txEl>
                                              </p:spTgt>
                                            </p:tgtEl>
                                            <p:attrNameLst>
                                              <p:attrName>style.visibility</p:attrName>
                                            </p:attrNameLst>
                                          </p:cBhvr>
                                          <p:to>
                                            <p:strVal val="visible"/>
                                          </p:to>
                                        </p:set>
                                        <p:anim calcmode="lin" valueType="num">
                                          <p:cBhvr additive="base">
                                            <p:cTn id="34" dur="1000" fill="hold"/>
                                            <p:tgtEl>
                                              <p:spTgt spid="35">
                                                <p:txEl>
                                                  <p:pRg st="0" end="0"/>
                                                </p:txEl>
                                              </p:spTgt>
                                            </p:tgtEl>
                                            <p:attrNameLst>
                                              <p:attrName>ppt_x</p:attrName>
                                            </p:attrNameLst>
                                          </p:cBhvr>
                                          <p:tavLst>
                                            <p:tav tm="0">
                                              <p:val>
                                                <p:strVal val="1+#ppt_w/2"/>
                                              </p:val>
                                            </p:tav>
                                            <p:tav tm="100000">
                                              <p:val>
                                                <p:strVal val="#ppt_x"/>
                                              </p:val>
                                            </p:tav>
                                          </p:tavLst>
                                        </p:anim>
                                        <p:anim calcmode="lin" valueType="num">
                                          <p:cBhvr additive="base">
                                            <p:cTn id="35" dur="1000" fill="hold"/>
                                            <p:tgtEl>
                                              <p:spTgt spid="35">
                                                <p:txEl>
                                                  <p:pRg st="0" end="0"/>
                                                </p:txEl>
                                              </p:spTgt>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nodePh="1">
                                      <p:stCondLst>
                                        <p:cond delay="2000"/>
                                      </p:stCondLst>
                                      <p:endCondLst>
                                        <p:cond evt="begin" delay="0">
                                          <p:tn val="36"/>
                                        </p:cond>
                                      </p:endCondLst>
                                      <p:childTnLst>
                                        <p:set>
                                          <p:cBhvr>
                                            <p:cTn id="37" dur="1" fill="hold">
                                              <p:stCondLst>
                                                <p:cond delay="0"/>
                                              </p:stCondLst>
                                            </p:cTn>
                                            <p:tgtEl>
                                              <p:spTgt spid="36">
                                                <p:txEl>
                                                  <p:pRg st="0" end="0"/>
                                                </p:txEl>
                                              </p:spTgt>
                                            </p:tgtEl>
                                            <p:attrNameLst>
                                              <p:attrName>style.visibility</p:attrName>
                                            </p:attrNameLst>
                                          </p:cBhvr>
                                          <p:to>
                                            <p:strVal val="visible"/>
                                          </p:to>
                                        </p:set>
                                        <p:anim calcmode="lin" valueType="num">
                                          <p:cBhvr additive="base">
                                            <p:cTn id="38" dur="1000" fill="hold"/>
                                            <p:tgtEl>
                                              <p:spTgt spid="36">
                                                <p:txEl>
                                                  <p:pRg st="0" end="0"/>
                                                </p:txEl>
                                              </p:spTgt>
                                            </p:tgtEl>
                                            <p:attrNameLst>
                                              <p:attrName>ppt_x</p:attrName>
                                            </p:attrNameLst>
                                          </p:cBhvr>
                                          <p:tavLst>
                                            <p:tav tm="0">
                                              <p:val>
                                                <p:strVal val="1+#ppt_w/2"/>
                                              </p:val>
                                            </p:tav>
                                            <p:tav tm="100000">
                                              <p:val>
                                                <p:strVal val="#ppt_x"/>
                                              </p:val>
                                            </p:tav>
                                          </p:tavLst>
                                        </p:anim>
                                        <p:anim calcmode="lin" valueType="num">
                                          <p:cBhvr additive="base">
                                            <p:cTn id="39" dur="1000" fill="hold"/>
                                            <p:tgtEl>
                                              <p:spTgt spid="36">
                                                <p:txEl>
                                                  <p:pRg st="0" end="0"/>
                                                </p:txEl>
                                              </p:spTgt>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nodePh="1">
                                      <p:stCondLst>
                                        <p:cond delay="2000"/>
                                      </p:stCondLst>
                                      <p:endCondLst>
                                        <p:cond evt="begin" delay="0">
                                          <p:tn val="40"/>
                                        </p:cond>
                                      </p:endCondLst>
                                      <p:childTnLst>
                                        <p:set>
                                          <p:cBhvr>
                                            <p:cTn id="41" dur="1" fill="hold">
                                              <p:stCondLst>
                                                <p:cond delay="0"/>
                                              </p:stCondLst>
                                            </p:cTn>
                                            <p:tgtEl>
                                              <p:spTgt spid="37">
                                                <p:txEl>
                                                  <p:pRg st="0" end="0"/>
                                                </p:txEl>
                                              </p:spTgt>
                                            </p:tgtEl>
                                            <p:attrNameLst>
                                              <p:attrName>style.visibility</p:attrName>
                                            </p:attrNameLst>
                                          </p:cBhvr>
                                          <p:to>
                                            <p:strVal val="visible"/>
                                          </p:to>
                                        </p:set>
                                        <p:anim calcmode="lin" valueType="num">
                                          <p:cBhvr additive="base">
                                            <p:cTn id="42" dur="1000" fill="hold"/>
                                            <p:tgtEl>
                                              <p:spTgt spid="37">
                                                <p:txEl>
                                                  <p:pRg st="0" end="0"/>
                                                </p:txEl>
                                              </p:spTgt>
                                            </p:tgtEl>
                                            <p:attrNameLst>
                                              <p:attrName>ppt_x</p:attrName>
                                            </p:attrNameLst>
                                          </p:cBhvr>
                                          <p:tavLst>
                                            <p:tav tm="0">
                                              <p:val>
                                                <p:strVal val="1+#ppt_w/2"/>
                                              </p:val>
                                            </p:tav>
                                            <p:tav tm="100000">
                                              <p:val>
                                                <p:strVal val="#ppt_x"/>
                                              </p:val>
                                            </p:tav>
                                          </p:tavLst>
                                        </p:anim>
                                        <p:anim calcmode="lin" valueType="num">
                                          <p:cBhvr additive="base">
                                            <p:cTn id="43" dur="1000" fill="hold"/>
                                            <p:tgtEl>
                                              <p:spTgt spid="3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2" grpId="0" animBg="1"/>
          <p:bldP spid="23" grpId="0"/>
          <p:bldP spid="30" grpId="0" build="p">
            <p:tmplLst>
              <p:tmpl lvl="1">
                <p:tnLst>
                  <p:par>
                    <p:cTn presetID="2" presetClass="entr" presetSubtype="4" fill="hold" nodeType="with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1000" fill="hold"/>
                            <p:tgtEl>
                              <p:spTgt spid="30"/>
                            </p:tgtEl>
                            <p:attrNameLst>
                              <p:attrName>ppt_x</p:attrName>
                            </p:attrNameLst>
                          </p:cBhvr>
                          <p:tavLst>
                            <p:tav tm="0">
                              <p:val>
                                <p:strVal val="#ppt_x"/>
                              </p:val>
                            </p:tav>
                            <p:tav tm="100000">
                              <p:val>
                                <p:strVal val="#ppt_x"/>
                              </p:val>
                            </p:tav>
                          </p:tavLst>
                        </p:anim>
                        <p:anim calcmode="lin" valueType="num">
                          <p:cBhvr additive="base">
                            <p:cTn dur="1000" fill="hold"/>
                            <p:tgtEl>
                              <p:spTgt spid="30"/>
                            </p:tgtEl>
                            <p:attrNameLst>
                              <p:attrName>ppt_y</p:attrName>
                            </p:attrNameLst>
                          </p:cBhvr>
                          <p:tavLst>
                            <p:tav tm="0">
                              <p:val>
                                <p:strVal val="1+#ppt_h/2"/>
                              </p:val>
                            </p:tav>
                            <p:tav tm="100000">
                              <p:val>
                                <p:strVal val="#ppt_y"/>
                              </p:val>
                            </p:tav>
                          </p:tavLst>
                        </p:anim>
                      </p:childTnLst>
                    </p:cTn>
                  </p:par>
                </p:tnLst>
              </p:tmpl>
            </p:tmplLst>
          </p:bldP>
          <p:bldP spid="32" grpId="0" build="p">
            <p:tmplLst>
              <p:tmpl lvl="1">
                <p:tnLst>
                  <p:par>
                    <p:cTn presetID="2" presetClass="entr" presetSubtype="2" fill="hold" nodeType="with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1000" fill="hold"/>
                            <p:tgtEl>
                              <p:spTgt spid="32"/>
                            </p:tgtEl>
                            <p:attrNameLst>
                              <p:attrName>ppt_x</p:attrName>
                            </p:attrNameLst>
                          </p:cBhvr>
                          <p:tavLst>
                            <p:tav tm="0">
                              <p:val>
                                <p:strVal val="1+#ppt_w/2"/>
                              </p:val>
                            </p:tav>
                            <p:tav tm="100000">
                              <p:val>
                                <p:strVal val="#ppt_x"/>
                              </p:val>
                            </p:tav>
                          </p:tavLst>
                        </p:anim>
                        <p:anim calcmode="lin" valueType="num">
                          <p:cBhvr additive="base">
                            <p:cTn dur="1000" fill="hold"/>
                            <p:tgtEl>
                              <p:spTgt spid="32"/>
                            </p:tgtEl>
                            <p:attrNameLst>
                              <p:attrName>ppt_y</p:attrName>
                            </p:attrNameLst>
                          </p:cBhvr>
                          <p:tavLst>
                            <p:tav tm="0">
                              <p:val>
                                <p:strVal val="#ppt_y"/>
                              </p:val>
                            </p:tav>
                            <p:tav tm="100000">
                              <p:val>
                                <p:strVal val="#ppt_y"/>
                              </p:val>
                            </p:tav>
                          </p:tavLst>
                        </p:anim>
                      </p:childTnLst>
                    </p:cTn>
                  </p:par>
                </p:tnLst>
              </p:tmpl>
            </p:tmplLst>
          </p:bldP>
          <p:bldP spid="33" grpId="0" build="p">
            <p:tmplLst>
              <p:tmpl lvl="1">
                <p:tnLst>
                  <p:par>
                    <p:cTn presetID="2" presetClass="entr" presetSubtype="2" fill="hold" nodeType="withEffect" nodePh="1">
                      <p:stCondLst>
                        <p:cond delay="0"/>
                      </p:stCondLst>
                      <p:endCondLst>
                        <p:cond delay="0"/>
                      </p:endCondLst>
                      <p:childTnLst>
                        <p:set>
                          <p:cBhvr>
                            <p:cTn dur="1" fill="hold">
                              <p:stCondLst>
                                <p:cond delay="0"/>
                              </p:stCondLst>
                            </p:cTn>
                            <p:tgtEl>
                              <p:spTgt spid="33"/>
                            </p:tgtEl>
                            <p:attrNameLst>
                              <p:attrName>style.visibility</p:attrName>
                            </p:attrNameLst>
                          </p:cBhvr>
                          <p:to>
                            <p:strVal val="visible"/>
                          </p:to>
                        </p:set>
                        <p:anim calcmode="lin" valueType="num">
                          <p:cBhvr additive="base">
                            <p:cTn dur="1000" fill="hold"/>
                            <p:tgtEl>
                              <p:spTgt spid="33"/>
                            </p:tgtEl>
                            <p:attrNameLst>
                              <p:attrName>ppt_x</p:attrName>
                            </p:attrNameLst>
                          </p:cBhvr>
                          <p:tavLst>
                            <p:tav tm="0">
                              <p:val>
                                <p:strVal val="1+#ppt_w/2"/>
                              </p:val>
                            </p:tav>
                            <p:tav tm="100000">
                              <p:val>
                                <p:strVal val="#ppt_x"/>
                              </p:val>
                            </p:tav>
                          </p:tavLst>
                        </p:anim>
                        <p:anim calcmode="lin" valueType="num">
                          <p:cBhvr additive="base">
                            <p:cTn dur="1000" fill="hold"/>
                            <p:tgtEl>
                              <p:spTgt spid="33"/>
                            </p:tgtEl>
                            <p:attrNameLst>
                              <p:attrName>ppt_y</p:attrName>
                            </p:attrNameLst>
                          </p:cBhvr>
                          <p:tavLst>
                            <p:tav tm="0">
                              <p:val>
                                <p:strVal val="#ppt_y"/>
                              </p:val>
                            </p:tav>
                            <p:tav tm="100000">
                              <p:val>
                                <p:strVal val="#ppt_y"/>
                              </p:val>
                            </p:tav>
                          </p:tavLst>
                        </p:anim>
                      </p:childTnLst>
                    </p:cTn>
                  </p:par>
                </p:tnLst>
              </p:tmpl>
            </p:tmplLst>
          </p:bldP>
          <p:bldP spid="34" grpId="0" build="p">
            <p:tmplLst>
              <p:tmpl lvl="1">
                <p:tnLst>
                  <p:par>
                    <p:cTn presetID="2" presetClass="entr" presetSubtype="2" fill="hold" nodeType="withEffect" nodePh="1">
                      <p:stCondLst>
                        <p:cond delay="1000"/>
                      </p:stCondLst>
                      <p:endCondLst>
                        <p:cond delay="0"/>
                      </p:endCondLst>
                      <p:childTnLst>
                        <p:set>
                          <p:cBhvr>
                            <p:cTn dur="1" fill="hold">
                              <p:stCondLst>
                                <p:cond delay="0"/>
                              </p:stCondLst>
                            </p:cTn>
                            <p:tgtEl>
                              <p:spTgt spid="34"/>
                            </p:tgtEl>
                            <p:attrNameLst>
                              <p:attrName>style.visibility</p:attrName>
                            </p:attrNameLst>
                          </p:cBhvr>
                          <p:to>
                            <p:strVal val="visible"/>
                          </p:to>
                        </p:set>
                        <p:anim calcmode="lin" valueType="num">
                          <p:cBhvr additive="base">
                            <p:cTn dur="1000" fill="hold"/>
                            <p:tgtEl>
                              <p:spTgt spid="34"/>
                            </p:tgtEl>
                            <p:attrNameLst>
                              <p:attrName>ppt_x</p:attrName>
                            </p:attrNameLst>
                          </p:cBhvr>
                          <p:tavLst>
                            <p:tav tm="0">
                              <p:val>
                                <p:strVal val="1+#ppt_w/2"/>
                              </p:val>
                            </p:tav>
                            <p:tav tm="100000">
                              <p:val>
                                <p:strVal val="#ppt_x"/>
                              </p:val>
                            </p:tav>
                          </p:tavLst>
                        </p:anim>
                        <p:anim calcmode="lin" valueType="num">
                          <p:cBhvr additive="base">
                            <p:cTn dur="1000" fill="hold"/>
                            <p:tgtEl>
                              <p:spTgt spid="34"/>
                            </p:tgtEl>
                            <p:attrNameLst>
                              <p:attrName>ppt_y</p:attrName>
                            </p:attrNameLst>
                          </p:cBhvr>
                          <p:tavLst>
                            <p:tav tm="0">
                              <p:val>
                                <p:strVal val="#ppt_y"/>
                              </p:val>
                            </p:tav>
                            <p:tav tm="100000">
                              <p:val>
                                <p:strVal val="#ppt_y"/>
                              </p:val>
                            </p:tav>
                          </p:tavLst>
                        </p:anim>
                      </p:childTnLst>
                    </p:cTn>
                  </p:par>
                </p:tnLst>
              </p:tmpl>
            </p:tmplLst>
          </p:bldP>
          <p:bldP spid="35" grpId="0" build="p">
            <p:tmplLst>
              <p:tmpl lvl="1">
                <p:tnLst>
                  <p:par>
                    <p:cTn presetID="2" presetClass="entr" presetSubtype="2" fill="hold" nodeType="withEffect" nodePh="1">
                      <p:stCondLst>
                        <p:cond delay="1000"/>
                      </p:stCondLst>
                      <p:endCondLst>
                        <p:cond delay="0"/>
                      </p:endCondLst>
                      <p:childTnLst>
                        <p:set>
                          <p:cBhvr>
                            <p:cTn dur="1" fill="hold">
                              <p:stCondLst>
                                <p:cond delay="0"/>
                              </p:stCondLst>
                            </p:cTn>
                            <p:tgtEl>
                              <p:spTgt spid="35"/>
                            </p:tgtEl>
                            <p:attrNameLst>
                              <p:attrName>style.visibility</p:attrName>
                            </p:attrNameLst>
                          </p:cBhvr>
                          <p:to>
                            <p:strVal val="visible"/>
                          </p:to>
                        </p:set>
                        <p:anim calcmode="lin" valueType="num">
                          <p:cBhvr additive="base">
                            <p:cTn dur="1000" fill="hold"/>
                            <p:tgtEl>
                              <p:spTgt spid="35"/>
                            </p:tgtEl>
                            <p:attrNameLst>
                              <p:attrName>ppt_x</p:attrName>
                            </p:attrNameLst>
                          </p:cBhvr>
                          <p:tavLst>
                            <p:tav tm="0">
                              <p:val>
                                <p:strVal val="1+#ppt_w/2"/>
                              </p:val>
                            </p:tav>
                            <p:tav tm="100000">
                              <p:val>
                                <p:strVal val="#ppt_x"/>
                              </p:val>
                            </p:tav>
                          </p:tavLst>
                        </p:anim>
                        <p:anim calcmode="lin" valueType="num">
                          <p:cBhvr additive="base">
                            <p:cTn dur="1000" fill="hold"/>
                            <p:tgtEl>
                              <p:spTgt spid="35"/>
                            </p:tgtEl>
                            <p:attrNameLst>
                              <p:attrName>ppt_y</p:attrName>
                            </p:attrNameLst>
                          </p:cBhvr>
                          <p:tavLst>
                            <p:tav tm="0">
                              <p:val>
                                <p:strVal val="#ppt_y"/>
                              </p:val>
                            </p:tav>
                            <p:tav tm="100000">
                              <p:val>
                                <p:strVal val="#ppt_y"/>
                              </p:val>
                            </p:tav>
                          </p:tavLst>
                        </p:anim>
                      </p:childTnLst>
                    </p:cTn>
                  </p:par>
                </p:tnLst>
              </p:tmpl>
            </p:tmplLst>
          </p:bldP>
          <p:bldP spid="36" grpId="0" build="p">
            <p:tmplLst>
              <p:tmpl lvl="1">
                <p:tnLst>
                  <p:par>
                    <p:cTn presetID="2" presetClass="entr" presetSubtype="2" fill="hold" nodeType="withEffect" nodePh="1">
                      <p:stCondLst>
                        <p:cond delay="2000"/>
                      </p:stCondLst>
                      <p:endCondLst>
                        <p:cond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1000" fill="hold"/>
                            <p:tgtEl>
                              <p:spTgt spid="36"/>
                            </p:tgtEl>
                            <p:attrNameLst>
                              <p:attrName>ppt_x</p:attrName>
                            </p:attrNameLst>
                          </p:cBhvr>
                          <p:tavLst>
                            <p:tav tm="0">
                              <p:val>
                                <p:strVal val="1+#ppt_w/2"/>
                              </p:val>
                            </p:tav>
                            <p:tav tm="100000">
                              <p:val>
                                <p:strVal val="#ppt_x"/>
                              </p:val>
                            </p:tav>
                          </p:tavLst>
                        </p:anim>
                        <p:anim calcmode="lin" valueType="num">
                          <p:cBhvr additive="base">
                            <p:cTn dur="1000" fill="hold"/>
                            <p:tgtEl>
                              <p:spTgt spid="36"/>
                            </p:tgtEl>
                            <p:attrNameLst>
                              <p:attrName>ppt_y</p:attrName>
                            </p:attrNameLst>
                          </p:cBhvr>
                          <p:tavLst>
                            <p:tav tm="0">
                              <p:val>
                                <p:strVal val="#ppt_y"/>
                              </p:val>
                            </p:tav>
                            <p:tav tm="100000">
                              <p:val>
                                <p:strVal val="#ppt_y"/>
                              </p:val>
                            </p:tav>
                          </p:tavLst>
                        </p:anim>
                      </p:childTnLst>
                    </p:cTn>
                  </p:par>
                </p:tnLst>
              </p:tmpl>
            </p:tmplLst>
          </p:bldP>
          <p:bldP spid="37" grpId="0" build="p">
            <p:tmplLst>
              <p:tmpl lvl="1">
                <p:tnLst>
                  <p:par>
                    <p:cTn presetID="2" presetClass="entr" presetSubtype="2" fill="hold" nodeType="withEffect" nodePh="1">
                      <p:stCondLst>
                        <p:cond delay="2000"/>
                      </p:stCondLst>
                      <p:endCondLst>
                        <p:cond delay="0"/>
                      </p:endCondLst>
                      <p:childTnLst>
                        <p:set>
                          <p:cBhvr>
                            <p:cTn dur="1" fill="hold">
                              <p:stCondLst>
                                <p:cond delay="0"/>
                              </p:stCondLst>
                            </p:cTn>
                            <p:tgtEl>
                              <p:spTgt spid="37"/>
                            </p:tgtEl>
                            <p:attrNameLst>
                              <p:attrName>style.visibility</p:attrName>
                            </p:attrNameLst>
                          </p:cBhvr>
                          <p:to>
                            <p:strVal val="visible"/>
                          </p:to>
                        </p:set>
                        <p:anim calcmode="lin" valueType="num">
                          <p:cBhvr additive="base">
                            <p:cTn dur="1000" fill="hold"/>
                            <p:tgtEl>
                              <p:spTgt spid="37"/>
                            </p:tgtEl>
                            <p:attrNameLst>
                              <p:attrName>ppt_x</p:attrName>
                            </p:attrNameLst>
                          </p:cBhvr>
                          <p:tavLst>
                            <p:tav tm="0">
                              <p:val>
                                <p:strVal val="1+#ppt_w/2"/>
                              </p:val>
                            </p:tav>
                            <p:tav tm="100000">
                              <p:val>
                                <p:strVal val="#ppt_x"/>
                              </p:val>
                            </p:tav>
                          </p:tavLst>
                        </p:anim>
                        <p:anim calcmode="lin" valueType="num">
                          <p:cBhvr additive="base">
                            <p:cTn dur="1000" fill="hold"/>
                            <p:tgtEl>
                              <p:spTgt spid="37"/>
                            </p:tgtEl>
                            <p:attrNameLst>
                              <p:attrName>ppt_y</p:attrName>
                            </p:attrNameLst>
                          </p:cBhvr>
                          <p:tavLst>
                            <p:tav tm="0">
                              <p:val>
                                <p:strVal val="#ppt_y"/>
                              </p:val>
                            </p:tav>
                            <p:tav tm="100000">
                              <p:val>
                                <p:strVal val="#ppt_y"/>
                              </p:val>
                            </p:tav>
                          </p:tavLst>
                        </p:anim>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900" fill="hold"/>
                                            <p:tgtEl>
                                              <p:spTgt spid="13"/>
                                            </p:tgtEl>
                                            <p:attrNameLst>
                                              <p:attrName>ppt_x</p:attrName>
                                            </p:attrNameLst>
                                          </p:cBhvr>
                                          <p:tavLst>
                                            <p:tav tm="0">
                                              <p:val>
                                                <p:strVal val="0-#ppt_w/2"/>
                                              </p:val>
                                            </p:tav>
                                            <p:tav tm="100000">
                                              <p:val>
                                                <p:strVal val="#ppt_x"/>
                                              </p:val>
                                            </p:tav>
                                          </p:tavLst>
                                        </p:anim>
                                        <p:anim calcmode="lin" valueType="num">
                                          <p:cBhvr additive="base">
                                            <p:cTn id="8" dur="9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1" fill="hold" grpId="0" nodeType="withEffect" nodePh="1">
                                      <p:stCondLst>
                                        <p:cond delay="0"/>
                                      </p:stCondLst>
                                      <p:endCondLst>
                                        <p:cond evt="begin" delay="0">
                                          <p:tn val="9"/>
                                        </p:cond>
                                      </p:end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500" fill="hold"/>
                                            <p:tgtEl>
                                              <p:spTgt spid="23"/>
                                            </p:tgtEl>
                                            <p:attrNameLst>
                                              <p:attrName>ppt_x</p:attrName>
                                            </p:attrNameLst>
                                          </p:cBhvr>
                                          <p:tavLst>
                                            <p:tav tm="0">
                                              <p:val>
                                                <p:strVal val="#ppt_x"/>
                                              </p:val>
                                            </p:tav>
                                            <p:tav tm="100000">
                                              <p:val>
                                                <p:strVal val="#ppt_x"/>
                                              </p:val>
                                            </p:tav>
                                          </p:tavLst>
                                        </p:anim>
                                        <p:anim calcmode="lin" valueType="num">
                                          <p:cBhvr additive="base">
                                            <p:cTn id="12" dur="1500" fill="hold"/>
                                            <p:tgtEl>
                                              <p:spTgt spid="23"/>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0">
                                                <p:txEl>
                                                  <p:pRg st="0" end="0"/>
                                                </p:txEl>
                                              </p:spTgt>
                                            </p:tgtEl>
                                            <p:attrNameLst>
                                              <p:attrName>style.visibility</p:attrName>
                                            </p:attrNameLst>
                                          </p:cBhvr>
                                          <p:to>
                                            <p:strVal val="visible"/>
                                          </p:to>
                                        </p:set>
                                        <p:anim calcmode="lin" valueType="num">
                                          <p:cBhvr additive="base">
                                            <p:cTn id="15" dur="10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30">
                                                <p:txEl>
                                                  <p:pRg st="0" end="0"/>
                                                </p:txEl>
                                              </p:spTgt>
                                            </p:tgtEl>
                                            <p:attrNameLst>
                                              <p:attrName>ppt_y</p:attrName>
                                            </p:attrNameLst>
                                          </p:cBhvr>
                                          <p:tavLst>
                                            <p:tav tm="0">
                                              <p:val>
                                                <p:strVal val="1+#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2" presetClass="entr" presetSubtype="2" fill="hold" grpId="0" nodeType="withEffect" nodePh="1">
                                      <p:stCondLst>
                                        <p:cond delay="0"/>
                                      </p:stCondLst>
                                      <p:endCondLst>
                                        <p:cond evt="begin" delay="0">
                                          <p:tn val="20"/>
                                        </p:cond>
                                      </p:endCondLst>
                                      <p:childTnLst>
                                        <p:set>
                                          <p:cBhvr>
                                            <p:cTn id="21" dur="1" fill="hold">
                                              <p:stCondLst>
                                                <p:cond delay="0"/>
                                              </p:stCondLst>
                                            </p:cTn>
                                            <p:tgtEl>
                                              <p:spTgt spid="32">
                                                <p:txEl>
                                                  <p:pRg st="0" end="0"/>
                                                </p:txEl>
                                              </p:spTgt>
                                            </p:tgtEl>
                                            <p:attrNameLst>
                                              <p:attrName>style.visibility</p:attrName>
                                            </p:attrNameLst>
                                          </p:cBhvr>
                                          <p:to>
                                            <p:strVal val="visible"/>
                                          </p:to>
                                        </p:set>
                                        <p:anim calcmode="lin" valueType="num">
                                          <p:cBhvr additive="base">
                                            <p:cTn id="22" dur="1000" fill="hold"/>
                                            <p:tgtEl>
                                              <p:spTgt spid="32">
                                                <p:txEl>
                                                  <p:pRg st="0" end="0"/>
                                                </p:txEl>
                                              </p:spTgt>
                                            </p:tgtEl>
                                            <p:attrNameLst>
                                              <p:attrName>ppt_x</p:attrName>
                                            </p:attrNameLst>
                                          </p:cBhvr>
                                          <p:tavLst>
                                            <p:tav tm="0">
                                              <p:val>
                                                <p:strVal val="1+#ppt_w/2"/>
                                              </p:val>
                                            </p:tav>
                                            <p:tav tm="100000">
                                              <p:val>
                                                <p:strVal val="#ppt_x"/>
                                              </p:val>
                                            </p:tav>
                                          </p:tavLst>
                                        </p:anim>
                                        <p:anim calcmode="lin" valueType="num">
                                          <p:cBhvr additive="base">
                                            <p:cTn id="23" dur="1000" fill="hold"/>
                                            <p:tgtEl>
                                              <p:spTgt spid="32">
                                                <p:txEl>
                                                  <p:pRg st="0" end="0"/>
                                                </p:txEl>
                                              </p:spTgt>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nodePh="1">
                                      <p:stCondLst>
                                        <p:cond delay="0"/>
                                      </p:stCondLst>
                                      <p:endCondLst>
                                        <p:cond evt="begin" delay="0">
                                          <p:tn val="24"/>
                                        </p:cond>
                                      </p:endCondLst>
                                      <p:childTnLst>
                                        <p:set>
                                          <p:cBhvr>
                                            <p:cTn id="25" dur="1" fill="hold">
                                              <p:stCondLst>
                                                <p:cond delay="0"/>
                                              </p:stCondLst>
                                            </p:cTn>
                                            <p:tgtEl>
                                              <p:spTgt spid="33">
                                                <p:txEl>
                                                  <p:pRg st="0" end="0"/>
                                                </p:txEl>
                                              </p:spTgt>
                                            </p:tgtEl>
                                            <p:attrNameLst>
                                              <p:attrName>style.visibility</p:attrName>
                                            </p:attrNameLst>
                                          </p:cBhvr>
                                          <p:to>
                                            <p:strVal val="visible"/>
                                          </p:to>
                                        </p:set>
                                        <p:anim calcmode="lin" valueType="num">
                                          <p:cBhvr additive="base">
                                            <p:cTn id="26" dur="100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27" dur="1000" fill="hold"/>
                                            <p:tgtEl>
                                              <p:spTgt spid="33">
                                                <p:txEl>
                                                  <p:pRg st="0" end="0"/>
                                                </p:txEl>
                                              </p:spTgt>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nodePh="1">
                                      <p:stCondLst>
                                        <p:cond delay="1000"/>
                                      </p:stCondLst>
                                      <p:endCondLst>
                                        <p:cond evt="begin" delay="0">
                                          <p:tn val="28"/>
                                        </p:cond>
                                      </p:endCondLst>
                                      <p:childTnLst>
                                        <p:set>
                                          <p:cBhvr>
                                            <p:cTn id="29" dur="1" fill="hold">
                                              <p:stCondLst>
                                                <p:cond delay="0"/>
                                              </p:stCondLst>
                                            </p:cTn>
                                            <p:tgtEl>
                                              <p:spTgt spid="34">
                                                <p:txEl>
                                                  <p:pRg st="0" end="0"/>
                                                </p:txEl>
                                              </p:spTgt>
                                            </p:tgtEl>
                                            <p:attrNameLst>
                                              <p:attrName>style.visibility</p:attrName>
                                            </p:attrNameLst>
                                          </p:cBhvr>
                                          <p:to>
                                            <p:strVal val="visible"/>
                                          </p:to>
                                        </p:set>
                                        <p:anim calcmode="lin" valueType="num">
                                          <p:cBhvr additive="base">
                                            <p:cTn id="30" dur="1000" fill="hold"/>
                                            <p:tgtEl>
                                              <p:spTgt spid="34">
                                                <p:txEl>
                                                  <p:pRg st="0" end="0"/>
                                                </p:txEl>
                                              </p:spTgt>
                                            </p:tgtEl>
                                            <p:attrNameLst>
                                              <p:attrName>ppt_x</p:attrName>
                                            </p:attrNameLst>
                                          </p:cBhvr>
                                          <p:tavLst>
                                            <p:tav tm="0">
                                              <p:val>
                                                <p:strVal val="1+#ppt_w/2"/>
                                              </p:val>
                                            </p:tav>
                                            <p:tav tm="100000">
                                              <p:val>
                                                <p:strVal val="#ppt_x"/>
                                              </p:val>
                                            </p:tav>
                                          </p:tavLst>
                                        </p:anim>
                                        <p:anim calcmode="lin" valueType="num">
                                          <p:cBhvr additive="base">
                                            <p:cTn id="31" dur="1000" fill="hold"/>
                                            <p:tgtEl>
                                              <p:spTgt spid="34">
                                                <p:txEl>
                                                  <p:pRg st="0" end="0"/>
                                                </p:txEl>
                                              </p:spTgt>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nodePh="1">
                                      <p:stCondLst>
                                        <p:cond delay="1000"/>
                                      </p:stCondLst>
                                      <p:endCondLst>
                                        <p:cond evt="begin" delay="0">
                                          <p:tn val="32"/>
                                        </p:cond>
                                      </p:endCondLst>
                                      <p:childTnLst>
                                        <p:set>
                                          <p:cBhvr>
                                            <p:cTn id="33" dur="1" fill="hold">
                                              <p:stCondLst>
                                                <p:cond delay="0"/>
                                              </p:stCondLst>
                                            </p:cTn>
                                            <p:tgtEl>
                                              <p:spTgt spid="35">
                                                <p:txEl>
                                                  <p:pRg st="0" end="0"/>
                                                </p:txEl>
                                              </p:spTgt>
                                            </p:tgtEl>
                                            <p:attrNameLst>
                                              <p:attrName>style.visibility</p:attrName>
                                            </p:attrNameLst>
                                          </p:cBhvr>
                                          <p:to>
                                            <p:strVal val="visible"/>
                                          </p:to>
                                        </p:set>
                                        <p:anim calcmode="lin" valueType="num">
                                          <p:cBhvr additive="base">
                                            <p:cTn id="34" dur="1000" fill="hold"/>
                                            <p:tgtEl>
                                              <p:spTgt spid="35">
                                                <p:txEl>
                                                  <p:pRg st="0" end="0"/>
                                                </p:txEl>
                                              </p:spTgt>
                                            </p:tgtEl>
                                            <p:attrNameLst>
                                              <p:attrName>ppt_x</p:attrName>
                                            </p:attrNameLst>
                                          </p:cBhvr>
                                          <p:tavLst>
                                            <p:tav tm="0">
                                              <p:val>
                                                <p:strVal val="1+#ppt_w/2"/>
                                              </p:val>
                                            </p:tav>
                                            <p:tav tm="100000">
                                              <p:val>
                                                <p:strVal val="#ppt_x"/>
                                              </p:val>
                                            </p:tav>
                                          </p:tavLst>
                                        </p:anim>
                                        <p:anim calcmode="lin" valueType="num">
                                          <p:cBhvr additive="base">
                                            <p:cTn id="35" dur="1000" fill="hold"/>
                                            <p:tgtEl>
                                              <p:spTgt spid="35">
                                                <p:txEl>
                                                  <p:pRg st="0" end="0"/>
                                                </p:txEl>
                                              </p:spTgt>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nodePh="1">
                                      <p:stCondLst>
                                        <p:cond delay="2000"/>
                                      </p:stCondLst>
                                      <p:endCondLst>
                                        <p:cond evt="begin" delay="0">
                                          <p:tn val="36"/>
                                        </p:cond>
                                      </p:endCondLst>
                                      <p:childTnLst>
                                        <p:set>
                                          <p:cBhvr>
                                            <p:cTn id="37" dur="1" fill="hold">
                                              <p:stCondLst>
                                                <p:cond delay="0"/>
                                              </p:stCondLst>
                                            </p:cTn>
                                            <p:tgtEl>
                                              <p:spTgt spid="36">
                                                <p:txEl>
                                                  <p:pRg st="0" end="0"/>
                                                </p:txEl>
                                              </p:spTgt>
                                            </p:tgtEl>
                                            <p:attrNameLst>
                                              <p:attrName>style.visibility</p:attrName>
                                            </p:attrNameLst>
                                          </p:cBhvr>
                                          <p:to>
                                            <p:strVal val="visible"/>
                                          </p:to>
                                        </p:set>
                                        <p:anim calcmode="lin" valueType="num">
                                          <p:cBhvr additive="base">
                                            <p:cTn id="38" dur="1000" fill="hold"/>
                                            <p:tgtEl>
                                              <p:spTgt spid="36">
                                                <p:txEl>
                                                  <p:pRg st="0" end="0"/>
                                                </p:txEl>
                                              </p:spTgt>
                                            </p:tgtEl>
                                            <p:attrNameLst>
                                              <p:attrName>ppt_x</p:attrName>
                                            </p:attrNameLst>
                                          </p:cBhvr>
                                          <p:tavLst>
                                            <p:tav tm="0">
                                              <p:val>
                                                <p:strVal val="1+#ppt_w/2"/>
                                              </p:val>
                                            </p:tav>
                                            <p:tav tm="100000">
                                              <p:val>
                                                <p:strVal val="#ppt_x"/>
                                              </p:val>
                                            </p:tav>
                                          </p:tavLst>
                                        </p:anim>
                                        <p:anim calcmode="lin" valueType="num">
                                          <p:cBhvr additive="base">
                                            <p:cTn id="39" dur="1000" fill="hold"/>
                                            <p:tgtEl>
                                              <p:spTgt spid="36">
                                                <p:txEl>
                                                  <p:pRg st="0" end="0"/>
                                                </p:txEl>
                                              </p:spTgt>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nodePh="1">
                                      <p:stCondLst>
                                        <p:cond delay="2000"/>
                                      </p:stCondLst>
                                      <p:endCondLst>
                                        <p:cond evt="begin" delay="0">
                                          <p:tn val="40"/>
                                        </p:cond>
                                      </p:endCondLst>
                                      <p:childTnLst>
                                        <p:set>
                                          <p:cBhvr>
                                            <p:cTn id="41" dur="1" fill="hold">
                                              <p:stCondLst>
                                                <p:cond delay="0"/>
                                              </p:stCondLst>
                                            </p:cTn>
                                            <p:tgtEl>
                                              <p:spTgt spid="37">
                                                <p:txEl>
                                                  <p:pRg st="0" end="0"/>
                                                </p:txEl>
                                              </p:spTgt>
                                            </p:tgtEl>
                                            <p:attrNameLst>
                                              <p:attrName>style.visibility</p:attrName>
                                            </p:attrNameLst>
                                          </p:cBhvr>
                                          <p:to>
                                            <p:strVal val="visible"/>
                                          </p:to>
                                        </p:set>
                                        <p:anim calcmode="lin" valueType="num">
                                          <p:cBhvr additive="base">
                                            <p:cTn id="42" dur="1000" fill="hold"/>
                                            <p:tgtEl>
                                              <p:spTgt spid="37">
                                                <p:txEl>
                                                  <p:pRg st="0" end="0"/>
                                                </p:txEl>
                                              </p:spTgt>
                                            </p:tgtEl>
                                            <p:attrNameLst>
                                              <p:attrName>ppt_x</p:attrName>
                                            </p:attrNameLst>
                                          </p:cBhvr>
                                          <p:tavLst>
                                            <p:tav tm="0">
                                              <p:val>
                                                <p:strVal val="1+#ppt_w/2"/>
                                              </p:val>
                                            </p:tav>
                                            <p:tav tm="100000">
                                              <p:val>
                                                <p:strVal val="#ppt_x"/>
                                              </p:val>
                                            </p:tav>
                                          </p:tavLst>
                                        </p:anim>
                                        <p:anim calcmode="lin" valueType="num">
                                          <p:cBhvr additive="base">
                                            <p:cTn id="43" dur="1000" fill="hold"/>
                                            <p:tgtEl>
                                              <p:spTgt spid="3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nodeType="click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additive="base">
                                            <p:cTn id="48" dur="1000" fill="hold"/>
                                            <p:tgtEl>
                                              <p:spTgt spid="20"/>
                                            </p:tgtEl>
                                            <p:attrNameLst>
                                              <p:attrName>ppt_x</p:attrName>
                                            </p:attrNameLst>
                                          </p:cBhvr>
                                          <p:tavLst>
                                            <p:tav tm="0">
                                              <p:val>
                                                <p:strVal val="0-#ppt_w/2"/>
                                              </p:val>
                                            </p:tav>
                                            <p:tav tm="100000">
                                              <p:val>
                                                <p:strVal val="#ppt_x"/>
                                              </p:val>
                                            </p:tav>
                                          </p:tavLst>
                                        </p:anim>
                                        <p:anim calcmode="lin" valueType="num">
                                          <p:cBhvr additive="base">
                                            <p:cTn id="49" dur="10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nodeType="click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0-#ppt_w/2"/>
                                              </p:val>
                                            </p:tav>
                                            <p:tav tm="100000">
                                              <p:val>
                                                <p:strVal val="#ppt_x"/>
                                              </p:val>
                                            </p:tav>
                                          </p:tavLst>
                                        </p:anim>
                                        <p:anim calcmode="lin" valueType="num">
                                          <p:cBhvr additive="base">
                                            <p:cTn id="55" dur="1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2" grpId="0" animBg="1"/>
          <p:bldP spid="23" grpId="0"/>
          <p:bldP spid="30" grpId="0" build="p">
            <p:tmplLst>
              <p:tmpl lvl="1">
                <p:tnLst>
                  <p:par>
                    <p:cTn presetID="2" presetClass="entr" presetSubtype="4" fill="hold" nodeType="with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1000" fill="hold"/>
                            <p:tgtEl>
                              <p:spTgt spid="30"/>
                            </p:tgtEl>
                            <p:attrNameLst>
                              <p:attrName>ppt_x</p:attrName>
                            </p:attrNameLst>
                          </p:cBhvr>
                          <p:tavLst>
                            <p:tav tm="0">
                              <p:val>
                                <p:strVal val="#ppt_x"/>
                              </p:val>
                            </p:tav>
                            <p:tav tm="100000">
                              <p:val>
                                <p:strVal val="#ppt_x"/>
                              </p:val>
                            </p:tav>
                          </p:tavLst>
                        </p:anim>
                        <p:anim calcmode="lin" valueType="num">
                          <p:cBhvr additive="base">
                            <p:cTn dur="1000" fill="hold"/>
                            <p:tgtEl>
                              <p:spTgt spid="30"/>
                            </p:tgtEl>
                            <p:attrNameLst>
                              <p:attrName>ppt_y</p:attrName>
                            </p:attrNameLst>
                          </p:cBhvr>
                          <p:tavLst>
                            <p:tav tm="0">
                              <p:val>
                                <p:strVal val="1+#ppt_h/2"/>
                              </p:val>
                            </p:tav>
                            <p:tav tm="100000">
                              <p:val>
                                <p:strVal val="#ppt_y"/>
                              </p:val>
                            </p:tav>
                          </p:tavLst>
                        </p:anim>
                      </p:childTnLst>
                    </p:cTn>
                  </p:par>
                </p:tnLst>
              </p:tmpl>
            </p:tmplLst>
          </p:bldP>
          <p:bldP spid="32" grpId="0" build="p">
            <p:tmplLst>
              <p:tmpl lvl="1">
                <p:tnLst>
                  <p:par>
                    <p:cTn presetID="2" presetClass="entr" presetSubtype="2" fill="hold" nodeType="withEffect" nodePh="1">
                      <p:stCondLst>
                        <p:cond delay="0"/>
                      </p:stCondLst>
                      <p:endCondLst>
                        <p:cond evt="begin" delay="0">
                          <p:tn val="20"/>
                        </p:cond>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1000" fill="hold"/>
                            <p:tgtEl>
                              <p:spTgt spid="32"/>
                            </p:tgtEl>
                            <p:attrNameLst>
                              <p:attrName>ppt_x</p:attrName>
                            </p:attrNameLst>
                          </p:cBhvr>
                          <p:tavLst>
                            <p:tav tm="0">
                              <p:val>
                                <p:strVal val="1+#ppt_w/2"/>
                              </p:val>
                            </p:tav>
                            <p:tav tm="100000">
                              <p:val>
                                <p:strVal val="#ppt_x"/>
                              </p:val>
                            </p:tav>
                          </p:tavLst>
                        </p:anim>
                        <p:anim calcmode="lin" valueType="num">
                          <p:cBhvr additive="base">
                            <p:cTn dur="1000" fill="hold"/>
                            <p:tgtEl>
                              <p:spTgt spid="32"/>
                            </p:tgtEl>
                            <p:attrNameLst>
                              <p:attrName>ppt_y</p:attrName>
                            </p:attrNameLst>
                          </p:cBhvr>
                          <p:tavLst>
                            <p:tav tm="0">
                              <p:val>
                                <p:strVal val="#ppt_y"/>
                              </p:val>
                            </p:tav>
                            <p:tav tm="100000">
                              <p:val>
                                <p:strVal val="#ppt_y"/>
                              </p:val>
                            </p:tav>
                          </p:tavLst>
                        </p:anim>
                      </p:childTnLst>
                    </p:cTn>
                  </p:par>
                </p:tnLst>
              </p:tmpl>
            </p:tmplLst>
          </p:bldP>
          <p:bldP spid="33" grpId="0" build="p">
            <p:tmplLst>
              <p:tmpl lvl="1">
                <p:tnLst>
                  <p:par>
                    <p:cTn presetID="2" presetClass="entr" presetSubtype="2" fill="hold" nodeType="withEffect" nodePh="1">
                      <p:stCondLst>
                        <p:cond delay="0"/>
                      </p:stCondLst>
                      <p:endCondLst>
                        <p:cond evt="begin" delay="0">
                          <p:tn val="24"/>
                        </p:cond>
                      </p:endCondLst>
                      <p:childTnLst>
                        <p:set>
                          <p:cBhvr>
                            <p:cTn dur="1" fill="hold">
                              <p:stCondLst>
                                <p:cond delay="0"/>
                              </p:stCondLst>
                            </p:cTn>
                            <p:tgtEl>
                              <p:spTgt spid="33"/>
                            </p:tgtEl>
                            <p:attrNameLst>
                              <p:attrName>style.visibility</p:attrName>
                            </p:attrNameLst>
                          </p:cBhvr>
                          <p:to>
                            <p:strVal val="visible"/>
                          </p:to>
                        </p:set>
                        <p:anim calcmode="lin" valueType="num">
                          <p:cBhvr additive="base">
                            <p:cTn dur="1000" fill="hold"/>
                            <p:tgtEl>
                              <p:spTgt spid="33"/>
                            </p:tgtEl>
                            <p:attrNameLst>
                              <p:attrName>ppt_x</p:attrName>
                            </p:attrNameLst>
                          </p:cBhvr>
                          <p:tavLst>
                            <p:tav tm="0">
                              <p:val>
                                <p:strVal val="1+#ppt_w/2"/>
                              </p:val>
                            </p:tav>
                            <p:tav tm="100000">
                              <p:val>
                                <p:strVal val="#ppt_x"/>
                              </p:val>
                            </p:tav>
                          </p:tavLst>
                        </p:anim>
                        <p:anim calcmode="lin" valueType="num">
                          <p:cBhvr additive="base">
                            <p:cTn dur="1000" fill="hold"/>
                            <p:tgtEl>
                              <p:spTgt spid="33"/>
                            </p:tgtEl>
                            <p:attrNameLst>
                              <p:attrName>ppt_y</p:attrName>
                            </p:attrNameLst>
                          </p:cBhvr>
                          <p:tavLst>
                            <p:tav tm="0">
                              <p:val>
                                <p:strVal val="#ppt_y"/>
                              </p:val>
                            </p:tav>
                            <p:tav tm="100000">
                              <p:val>
                                <p:strVal val="#ppt_y"/>
                              </p:val>
                            </p:tav>
                          </p:tavLst>
                        </p:anim>
                      </p:childTnLst>
                    </p:cTn>
                  </p:par>
                </p:tnLst>
              </p:tmpl>
            </p:tmplLst>
          </p:bldP>
          <p:bldP spid="34" grpId="0" build="p">
            <p:tmplLst>
              <p:tmpl lvl="1">
                <p:tnLst>
                  <p:par>
                    <p:cTn presetID="2" presetClass="entr" presetSubtype="2" fill="hold" nodeType="withEffect" nodePh="1">
                      <p:stCondLst>
                        <p:cond delay="1000"/>
                      </p:stCondLst>
                      <p:endCondLst>
                        <p:cond evt="begin" delay="0">
                          <p:tn val="28"/>
                        </p:cond>
                      </p:endCondLst>
                      <p:childTnLst>
                        <p:set>
                          <p:cBhvr>
                            <p:cTn dur="1" fill="hold">
                              <p:stCondLst>
                                <p:cond delay="0"/>
                              </p:stCondLst>
                            </p:cTn>
                            <p:tgtEl>
                              <p:spTgt spid="34"/>
                            </p:tgtEl>
                            <p:attrNameLst>
                              <p:attrName>style.visibility</p:attrName>
                            </p:attrNameLst>
                          </p:cBhvr>
                          <p:to>
                            <p:strVal val="visible"/>
                          </p:to>
                        </p:set>
                        <p:anim calcmode="lin" valueType="num">
                          <p:cBhvr additive="base">
                            <p:cTn dur="1000" fill="hold"/>
                            <p:tgtEl>
                              <p:spTgt spid="34"/>
                            </p:tgtEl>
                            <p:attrNameLst>
                              <p:attrName>ppt_x</p:attrName>
                            </p:attrNameLst>
                          </p:cBhvr>
                          <p:tavLst>
                            <p:tav tm="0">
                              <p:val>
                                <p:strVal val="1+#ppt_w/2"/>
                              </p:val>
                            </p:tav>
                            <p:tav tm="100000">
                              <p:val>
                                <p:strVal val="#ppt_x"/>
                              </p:val>
                            </p:tav>
                          </p:tavLst>
                        </p:anim>
                        <p:anim calcmode="lin" valueType="num">
                          <p:cBhvr additive="base">
                            <p:cTn dur="1000" fill="hold"/>
                            <p:tgtEl>
                              <p:spTgt spid="34"/>
                            </p:tgtEl>
                            <p:attrNameLst>
                              <p:attrName>ppt_y</p:attrName>
                            </p:attrNameLst>
                          </p:cBhvr>
                          <p:tavLst>
                            <p:tav tm="0">
                              <p:val>
                                <p:strVal val="#ppt_y"/>
                              </p:val>
                            </p:tav>
                            <p:tav tm="100000">
                              <p:val>
                                <p:strVal val="#ppt_y"/>
                              </p:val>
                            </p:tav>
                          </p:tavLst>
                        </p:anim>
                      </p:childTnLst>
                    </p:cTn>
                  </p:par>
                </p:tnLst>
              </p:tmpl>
            </p:tmplLst>
          </p:bldP>
          <p:bldP spid="35" grpId="0" build="p">
            <p:tmplLst>
              <p:tmpl lvl="1">
                <p:tnLst>
                  <p:par>
                    <p:cTn presetID="2" presetClass="entr" presetSubtype="2" fill="hold" nodeType="withEffect" nodePh="1">
                      <p:stCondLst>
                        <p:cond delay="1000"/>
                      </p:stCondLst>
                      <p:endCondLst>
                        <p:cond evt="begin" delay="0">
                          <p:tn val="32"/>
                        </p:cond>
                      </p:endCondLst>
                      <p:childTnLst>
                        <p:set>
                          <p:cBhvr>
                            <p:cTn dur="1" fill="hold">
                              <p:stCondLst>
                                <p:cond delay="0"/>
                              </p:stCondLst>
                            </p:cTn>
                            <p:tgtEl>
                              <p:spTgt spid="35"/>
                            </p:tgtEl>
                            <p:attrNameLst>
                              <p:attrName>style.visibility</p:attrName>
                            </p:attrNameLst>
                          </p:cBhvr>
                          <p:to>
                            <p:strVal val="visible"/>
                          </p:to>
                        </p:set>
                        <p:anim calcmode="lin" valueType="num">
                          <p:cBhvr additive="base">
                            <p:cTn dur="1000" fill="hold"/>
                            <p:tgtEl>
                              <p:spTgt spid="35"/>
                            </p:tgtEl>
                            <p:attrNameLst>
                              <p:attrName>ppt_x</p:attrName>
                            </p:attrNameLst>
                          </p:cBhvr>
                          <p:tavLst>
                            <p:tav tm="0">
                              <p:val>
                                <p:strVal val="1+#ppt_w/2"/>
                              </p:val>
                            </p:tav>
                            <p:tav tm="100000">
                              <p:val>
                                <p:strVal val="#ppt_x"/>
                              </p:val>
                            </p:tav>
                          </p:tavLst>
                        </p:anim>
                        <p:anim calcmode="lin" valueType="num">
                          <p:cBhvr additive="base">
                            <p:cTn dur="1000" fill="hold"/>
                            <p:tgtEl>
                              <p:spTgt spid="35"/>
                            </p:tgtEl>
                            <p:attrNameLst>
                              <p:attrName>ppt_y</p:attrName>
                            </p:attrNameLst>
                          </p:cBhvr>
                          <p:tavLst>
                            <p:tav tm="0">
                              <p:val>
                                <p:strVal val="#ppt_y"/>
                              </p:val>
                            </p:tav>
                            <p:tav tm="100000">
                              <p:val>
                                <p:strVal val="#ppt_y"/>
                              </p:val>
                            </p:tav>
                          </p:tavLst>
                        </p:anim>
                      </p:childTnLst>
                    </p:cTn>
                  </p:par>
                </p:tnLst>
              </p:tmpl>
            </p:tmplLst>
          </p:bldP>
          <p:bldP spid="36" grpId="0" build="p">
            <p:tmplLst>
              <p:tmpl lvl="1">
                <p:tnLst>
                  <p:par>
                    <p:cTn presetID="2" presetClass="entr" presetSubtype="2" fill="hold" nodeType="withEffect" nodePh="1">
                      <p:stCondLst>
                        <p:cond delay="2000"/>
                      </p:stCondLst>
                      <p:endCondLst>
                        <p:cond evt="begin" delay="0">
                          <p:tn val="36"/>
                        </p:cond>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1000" fill="hold"/>
                            <p:tgtEl>
                              <p:spTgt spid="36"/>
                            </p:tgtEl>
                            <p:attrNameLst>
                              <p:attrName>ppt_x</p:attrName>
                            </p:attrNameLst>
                          </p:cBhvr>
                          <p:tavLst>
                            <p:tav tm="0">
                              <p:val>
                                <p:strVal val="1+#ppt_w/2"/>
                              </p:val>
                            </p:tav>
                            <p:tav tm="100000">
                              <p:val>
                                <p:strVal val="#ppt_x"/>
                              </p:val>
                            </p:tav>
                          </p:tavLst>
                        </p:anim>
                        <p:anim calcmode="lin" valueType="num">
                          <p:cBhvr additive="base">
                            <p:cTn dur="1000" fill="hold"/>
                            <p:tgtEl>
                              <p:spTgt spid="36"/>
                            </p:tgtEl>
                            <p:attrNameLst>
                              <p:attrName>ppt_y</p:attrName>
                            </p:attrNameLst>
                          </p:cBhvr>
                          <p:tavLst>
                            <p:tav tm="0">
                              <p:val>
                                <p:strVal val="#ppt_y"/>
                              </p:val>
                            </p:tav>
                            <p:tav tm="100000">
                              <p:val>
                                <p:strVal val="#ppt_y"/>
                              </p:val>
                            </p:tav>
                          </p:tavLst>
                        </p:anim>
                      </p:childTnLst>
                    </p:cTn>
                  </p:par>
                </p:tnLst>
              </p:tmpl>
            </p:tmplLst>
          </p:bldP>
          <p:bldP spid="37" grpId="0" build="p">
            <p:tmplLst>
              <p:tmpl lvl="1">
                <p:tnLst>
                  <p:par>
                    <p:cTn presetID="2" presetClass="entr" presetSubtype="2" fill="hold" nodeType="withEffect" nodePh="1">
                      <p:stCondLst>
                        <p:cond delay="2000"/>
                      </p:stCondLst>
                      <p:endCondLst>
                        <p:cond evt="begin" delay="0">
                          <p:tn val="40"/>
                        </p:cond>
                      </p:endCondLst>
                      <p:childTnLst>
                        <p:set>
                          <p:cBhvr>
                            <p:cTn dur="1" fill="hold">
                              <p:stCondLst>
                                <p:cond delay="0"/>
                              </p:stCondLst>
                            </p:cTn>
                            <p:tgtEl>
                              <p:spTgt spid="37"/>
                            </p:tgtEl>
                            <p:attrNameLst>
                              <p:attrName>style.visibility</p:attrName>
                            </p:attrNameLst>
                          </p:cBhvr>
                          <p:to>
                            <p:strVal val="visible"/>
                          </p:to>
                        </p:set>
                        <p:anim calcmode="lin" valueType="num">
                          <p:cBhvr additive="base">
                            <p:cTn dur="1000" fill="hold"/>
                            <p:tgtEl>
                              <p:spTgt spid="37"/>
                            </p:tgtEl>
                            <p:attrNameLst>
                              <p:attrName>ppt_x</p:attrName>
                            </p:attrNameLst>
                          </p:cBhvr>
                          <p:tavLst>
                            <p:tav tm="0">
                              <p:val>
                                <p:strVal val="1+#ppt_w/2"/>
                              </p:val>
                            </p:tav>
                            <p:tav tm="100000">
                              <p:val>
                                <p:strVal val="#ppt_x"/>
                              </p:val>
                            </p:tav>
                          </p:tavLst>
                        </p:anim>
                        <p:anim calcmode="lin" valueType="num">
                          <p:cBhvr additive="base">
                            <p:cTn dur="1000" fill="hold"/>
                            <p:tgtEl>
                              <p:spTgt spid="37"/>
                            </p:tgtEl>
                            <p:attrNameLst>
                              <p:attrName>ppt_y</p:attrName>
                            </p:attrNameLst>
                          </p:cBhvr>
                          <p:tavLst>
                            <p:tav tm="0">
                              <p:val>
                                <p:strVal val="#ppt_y"/>
                              </p:val>
                            </p:tav>
                            <p:tav tm="100000">
                              <p:val>
                                <p:strVal val="#ppt_y"/>
                              </p:val>
                            </p:tav>
                          </p:tavLst>
                        </p:anim>
                      </p:childTnLst>
                    </p:cTn>
                  </p:par>
                </p:tnLst>
              </p:tmpl>
            </p:tmplLst>
          </p:bldP>
        </p:bldLst>
      </p:timing>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2" name="Obrázek 11">
            <a:extLst>
              <a:ext uri="{FF2B5EF4-FFF2-40B4-BE49-F238E27FC236}">
                <a16:creationId xmlns:a16="http://schemas.microsoft.com/office/drawing/2014/main" id="{196EDDA7-0650-4796-B4E8-AF13259AA3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74" y="0"/>
            <a:ext cx="12188052" cy="6858000"/>
          </a:xfrm>
          <a:prstGeom prst="rect">
            <a:avLst/>
          </a:prstGeom>
        </p:spPr>
      </p:pic>
      <p:sp>
        <p:nvSpPr>
          <p:cNvPr id="11" name="Pentagon 6">
            <a:extLst>
              <a:ext uri="{FF2B5EF4-FFF2-40B4-BE49-F238E27FC236}">
                <a16:creationId xmlns:a16="http://schemas.microsoft.com/office/drawing/2014/main" id="{F1A0CE6C-B880-4378-B4CA-62507D16D54C}"/>
              </a:ext>
            </a:extLst>
          </p:cNvPr>
          <p:cNvSpPr/>
          <p:nvPr userDrawn="1"/>
        </p:nvSpPr>
        <p:spPr>
          <a:xfrm>
            <a:off x="0" y="-1"/>
            <a:ext cx="4703974" cy="6857993"/>
          </a:xfrm>
          <a:prstGeom prst="homePlate">
            <a:avLst>
              <a:gd name="adj"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vert="horz" lIns="914400" tIns="0" rIns="91440" bIns="91440" rtlCol="0" anchor="ctr" anchorCtr="0"/>
          <a:lstStyle/>
          <a:p>
            <a:endParaRPr lang="en-US" sz="1333" dirty="0">
              <a:solidFill>
                <a:schemeClr val="bg2"/>
              </a:solidFill>
              <a:latin typeface="Roboto Regular" charset="0"/>
            </a:endParaRPr>
          </a:p>
        </p:txBody>
      </p:sp>
      <p:cxnSp>
        <p:nvCxnSpPr>
          <p:cNvPr id="13" name="Straight Connector 12">
            <a:extLst>
              <a:ext uri="{FF2B5EF4-FFF2-40B4-BE49-F238E27FC236}">
                <a16:creationId xmlns:a16="http://schemas.microsoft.com/office/drawing/2014/main" id="{A97E5C8E-55D6-4C93-8FCF-726DD286D06B}"/>
              </a:ext>
            </a:extLst>
          </p:cNvPr>
          <p:cNvCxnSpPr>
            <a:cxnSpLocks/>
          </p:cNvCxnSpPr>
          <p:nvPr userDrawn="1"/>
        </p:nvCxnSpPr>
        <p:spPr>
          <a:xfrm flipH="1">
            <a:off x="0" y="1867159"/>
            <a:ext cx="336665" cy="0"/>
          </a:xfrm>
          <a:prstGeom prst="line">
            <a:avLst/>
          </a:prstGeom>
          <a:ln w="38100">
            <a:solidFill>
              <a:srgbClr val="D1D3D4"/>
            </a:solidFill>
          </a:ln>
        </p:spPr>
        <p:style>
          <a:lnRef idx="3">
            <a:schemeClr val="accent1"/>
          </a:lnRef>
          <a:fillRef idx="0">
            <a:schemeClr val="accent1"/>
          </a:fillRef>
          <a:effectRef idx="2">
            <a:schemeClr val="accent1"/>
          </a:effectRef>
          <a:fontRef idx="minor">
            <a:schemeClr val="tx1"/>
          </a:fontRef>
        </p:style>
      </p:cxnSp>
      <p:cxnSp>
        <p:nvCxnSpPr>
          <p:cNvPr id="14" name="Straight Connector 13">
            <a:extLst>
              <a:ext uri="{FF2B5EF4-FFF2-40B4-BE49-F238E27FC236}">
                <a16:creationId xmlns:a16="http://schemas.microsoft.com/office/drawing/2014/main" id="{F599B4F3-7A42-4E91-A4B2-656BE64BF671}"/>
              </a:ext>
            </a:extLst>
          </p:cNvPr>
          <p:cNvCxnSpPr>
            <a:cxnSpLocks/>
          </p:cNvCxnSpPr>
          <p:nvPr userDrawn="1"/>
        </p:nvCxnSpPr>
        <p:spPr>
          <a:xfrm flipH="1">
            <a:off x="3695116" y="2776939"/>
            <a:ext cx="336665" cy="0"/>
          </a:xfrm>
          <a:prstGeom prst="line">
            <a:avLst/>
          </a:prstGeom>
          <a:ln w="38100">
            <a:solidFill>
              <a:srgbClr val="0055A1"/>
            </a:solidFill>
          </a:ln>
        </p:spPr>
        <p:style>
          <a:lnRef idx="3">
            <a:schemeClr val="accent1"/>
          </a:lnRef>
          <a:fillRef idx="0">
            <a:schemeClr val="accent1"/>
          </a:fillRef>
          <a:effectRef idx="2">
            <a:schemeClr val="accent1"/>
          </a:effectRef>
          <a:fontRef idx="minor">
            <a:schemeClr val="tx1"/>
          </a:fontRef>
        </p:style>
      </p:cxnSp>
      <p:cxnSp>
        <p:nvCxnSpPr>
          <p:cNvPr id="16" name="Straight Connector 15">
            <a:extLst>
              <a:ext uri="{FF2B5EF4-FFF2-40B4-BE49-F238E27FC236}">
                <a16:creationId xmlns:a16="http://schemas.microsoft.com/office/drawing/2014/main" id="{F452E913-DE11-42BF-B2AC-A11D91F977C7}"/>
              </a:ext>
            </a:extLst>
          </p:cNvPr>
          <p:cNvCxnSpPr>
            <a:cxnSpLocks/>
          </p:cNvCxnSpPr>
          <p:nvPr userDrawn="1"/>
        </p:nvCxnSpPr>
        <p:spPr>
          <a:xfrm flipH="1">
            <a:off x="641465" y="5045237"/>
            <a:ext cx="336665" cy="0"/>
          </a:xfrm>
          <a:prstGeom prst="line">
            <a:avLst/>
          </a:prstGeom>
          <a:ln w="38100">
            <a:solidFill>
              <a:srgbClr val="ED1C24"/>
            </a:solidFill>
          </a:ln>
        </p:spPr>
        <p:style>
          <a:lnRef idx="3">
            <a:schemeClr val="accent1"/>
          </a:lnRef>
          <a:fillRef idx="0">
            <a:schemeClr val="accent1"/>
          </a:fillRef>
          <a:effectRef idx="2">
            <a:schemeClr val="accent1"/>
          </a:effectRef>
          <a:fontRef idx="minor">
            <a:schemeClr val="tx1"/>
          </a:fontRef>
        </p:style>
      </p:cxnSp>
      <p:sp>
        <p:nvSpPr>
          <p:cNvPr id="21" name="Text Placeholder 2">
            <a:extLst>
              <a:ext uri="{FF2B5EF4-FFF2-40B4-BE49-F238E27FC236}">
                <a16:creationId xmlns:a16="http://schemas.microsoft.com/office/drawing/2014/main" id="{D79C1FCF-3666-4EEC-B296-137D70525093}"/>
              </a:ext>
            </a:extLst>
          </p:cNvPr>
          <p:cNvSpPr>
            <a:spLocks noGrp="1"/>
          </p:cNvSpPr>
          <p:nvPr>
            <p:ph type="body" idx="1" hasCustomPrompt="1"/>
          </p:nvPr>
        </p:nvSpPr>
        <p:spPr>
          <a:xfrm>
            <a:off x="554180" y="2109104"/>
            <a:ext cx="3477601" cy="2376852"/>
          </a:xfrm>
          <a:prstGeom prst="rect">
            <a:avLst/>
          </a:prstGeom>
          <a:effectLst>
            <a:outerShdw blurRad="50800" dist="50800" dir="5400000" algn="ctr" rotWithShape="0">
              <a:srgbClr val="000000">
                <a:alpha val="0"/>
              </a:srgbClr>
            </a:outerShdw>
          </a:effectLst>
        </p:spPr>
        <p:txBody>
          <a:bodyPr>
            <a:normAutofit/>
          </a:bodyPr>
          <a:lstStyle>
            <a:lvl1pPr marL="0" indent="0" algn="l">
              <a:lnSpc>
                <a:spcPct val="100000"/>
              </a:lnSpc>
              <a:buNone/>
              <a:defRPr sz="3200">
                <a:solidFill>
                  <a:srgbClr val="263C8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dirty="0"/>
              <a:t>KLIKNUTÍM ZADAJTE TEXT</a:t>
            </a:r>
            <a:endParaRPr lang="sk-SK" noProof="0" dirty="0"/>
          </a:p>
        </p:txBody>
      </p:sp>
      <p:pic>
        <p:nvPicPr>
          <p:cNvPr id="3" name="Obrázok 2">
            <a:extLst>
              <a:ext uri="{FF2B5EF4-FFF2-40B4-BE49-F238E27FC236}">
                <a16:creationId xmlns:a16="http://schemas.microsoft.com/office/drawing/2014/main" id="{4E8E5CCF-E980-4F35-923C-C08C11F14C5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4180" y="529211"/>
            <a:ext cx="2893544" cy="525341"/>
          </a:xfrm>
          <a:prstGeom prst="rect">
            <a:avLst/>
          </a:prstGeom>
        </p:spPr>
      </p:pic>
      <p:sp>
        <p:nvSpPr>
          <p:cNvPr id="4" name="Zástupný objekt pre text 3">
            <a:extLst>
              <a:ext uri="{FF2B5EF4-FFF2-40B4-BE49-F238E27FC236}">
                <a16:creationId xmlns:a16="http://schemas.microsoft.com/office/drawing/2014/main" id="{0E9A2716-7FA2-4387-B056-EF9ACEB9F2AF}"/>
              </a:ext>
            </a:extLst>
          </p:cNvPr>
          <p:cNvSpPr>
            <a:spLocks noGrp="1"/>
          </p:cNvSpPr>
          <p:nvPr>
            <p:ph type="body" sz="quarter" idx="10" hasCustomPrompt="1"/>
          </p:nvPr>
        </p:nvSpPr>
        <p:spPr>
          <a:xfrm>
            <a:off x="553569" y="5510204"/>
            <a:ext cx="3478212" cy="1347788"/>
          </a:xfrm>
          <a:prstGeom prst="rect">
            <a:avLst/>
          </a:prstGeom>
        </p:spPr>
        <p:txBody>
          <a:bodyPr/>
          <a:lstStyle>
            <a:lvl1pPr marL="0" indent="0">
              <a:lnSpc>
                <a:spcPct val="100000"/>
              </a:lnSpc>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+ 421 2 20928xxx </a:t>
            </a:r>
            <a:br>
              <a:rPr lang="en-US" dirty="0"/>
            </a:br>
            <a:r>
              <a:rPr lang="en-US" dirty="0"/>
              <a:t>kontakt@vicepremier.gov.sk</a:t>
            </a:r>
            <a:br>
              <a:rPr lang="en-US" dirty="0"/>
            </a:br>
            <a:r>
              <a:rPr lang="en-US" dirty="0"/>
              <a:t>www.vicepremier.gov.sk</a:t>
            </a:r>
            <a:endParaRPr lang="sk-SK" dirty="0"/>
          </a:p>
        </p:txBody>
      </p:sp>
    </p:spTree>
    <p:extLst>
      <p:ext uri="{BB962C8B-B14F-4D97-AF65-F5344CB8AC3E}">
        <p14:creationId xmlns:p14="http://schemas.microsoft.com/office/powerpoint/2010/main" val="28905733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0_Slide Mobil">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BDF9B8B5-3DAA-4CE8-8EE6-493E91D3895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74" y="0"/>
            <a:ext cx="12188052" cy="6858000"/>
          </a:xfrm>
          <a:prstGeom prst="rect">
            <a:avLst/>
          </a:prstGeom>
        </p:spPr>
      </p:pic>
      <p:sp>
        <p:nvSpPr>
          <p:cNvPr id="19" name="Rectangle 8">
            <a:extLst>
              <a:ext uri="{FF2B5EF4-FFF2-40B4-BE49-F238E27FC236}">
                <a16:creationId xmlns:a16="http://schemas.microsoft.com/office/drawing/2014/main" id="{87D5960D-953C-4B5E-B0A5-FE205920F047}"/>
              </a:ext>
            </a:extLst>
          </p:cNvPr>
          <p:cNvSpPr/>
          <p:nvPr userDrawn="1"/>
        </p:nvSpPr>
        <p:spPr>
          <a:xfrm>
            <a:off x="3355943" y="1"/>
            <a:ext cx="883605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3">
            <a:extLst>
              <a:ext uri="{FF2B5EF4-FFF2-40B4-BE49-F238E27FC236}">
                <a16:creationId xmlns:a16="http://schemas.microsoft.com/office/drawing/2014/main" id="{1CB7B013-6BCB-4660-B6CB-9182D6A522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79619" y="1094585"/>
            <a:ext cx="2955684" cy="5187144"/>
          </a:xfrm>
          <a:prstGeom prst="rect">
            <a:avLst/>
          </a:prstGeom>
        </p:spPr>
      </p:pic>
      <p:sp>
        <p:nvSpPr>
          <p:cNvPr id="25" name="Picture Placeholder 14">
            <a:extLst>
              <a:ext uri="{FF2B5EF4-FFF2-40B4-BE49-F238E27FC236}">
                <a16:creationId xmlns:a16="http://schemas.microsoft.com/office/drawing/2014/main" id="{8D4EEE83-F290-45DF-B9E2-16597032C1F1}"/>
              </a:ext>
            </a:extLst>
          </p:cNvPr>
          <p:cNvSpPr>
            <a:spLocks noGrp="1"/>
          </p:cNvSpPr>
          <p:nvPr>
            <p:ph type="pic" sz="quarter" idx="11" hasCustomPrompt="1"/>
          </p:nvPr>
        </p:nvSpPr>
        <p:spPr>
          <a:xfrm>
            <a:off x="2302734" y="1637133"/>
            <a:ext cx="2048712" cy="3601439"/>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Roboto Regular" charset="0"/>
              </a:defRPr>
            </a:lvl1pPr>
          </a:lstStyle>
          <a:p>
            <a:r>
              <a:rPr lang="en-US" dirty="0"/>
              <a:t>Insert Image</a:t>
            </a:r>
          </a:p>
        </p:txBody>
      </p:sp>
      <p:cxnSp>
        <p:nvCxnSpPr>
          <p:cNvPr id="27" name="Straight Connector 20">
            <a:extLst>
              <a:ext uri="{FF2B5EF4-FFF2-40B4-BE49-F238E27FC236}">
                <a16:creationId xmlns:a16="http://schemas.microsoft.com/office/drawing/2014/main" id="{2208861A-41FB-450A-ADC3-40E13AFB24BC}"/>
              </a:ext>
            </a:extLst>
          </p:cNvPr>
          <p:cNvCxnSpPr>
            <a:cxnSpLocks/>
          </p:cNvCxnSpPr>
          <p:nvPr userDrawn="1"/>
        </p:nvCxnSpPr>
        <p:spPr>
          <a:xfrm flipV="1">
            <a:off x="5600452" y="1637134"/>
            <a:ext cx="0" cy="3797216"/>
          </a:xfrm>
          <a:prstGeom prst="line">
            <a:avLst/>
          </a:prstGeom>
          <a:ln w="12700">
            <a:solidFill>
              <a:schemeClr val="tx1">
                <a:alpha val="3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1" name="Title 1">
            <a:extLst>
              <a:ext uri="{FF2B5EF4-FFF2-40B4-BE49-F238E27FC236}">
                <a16:creationId xmlns:a16="http://schemas.microsoft.com/office/drawing/2014/main" id="{24FEA315-59FE-498D-8235-7F1B42C042BC}"/>
              </a:ext>
            </a:extLst>
          </p:cNvPr>
          <p:cNvSpPr>
            <a:spLocks noGrp="1"/>
          </p:cNvSpPr>
          <p:nvPr>
            <p:ph type="title"/>
          </p:nvPr>
        </p:nvSpPr>
        <p:spPr>
          <a:xfrm>
            <a:off x="6719233" y="1473338"/>
            <a:ext cx="3854555" cy="1711176"/>
          </a:xfrm>
          <a:prstGeom prst="rect">
            <a:avLst/>
          </a:prstGeom>
        </p:spPr>
        <p:txBody>
          <a:bodyPr/>
          <a:lstStyle>
            <a:lvl1pPr algn="l">
              <a:defRPr sz="3600"/>
            </a:lvl1pPr>
          </a:lstStyle>
          <a:p>
            <a:endParaRPr lang="sk-SK" noProof="0" dirty="0"/>
          </a:p>
        </p:txBody>
      </p:sp>
      <p:sp>
        <p:nvSpPr>
          <p:cNvPr id="39" name="Text Placeholder 3">
            <a:extLst>
              <a:ext uri="{FF2B5EF4-FFF2-40B4-BE49-F238E27FC236}">
                <a16:creationId xmlns:a16="http://schemas.microsoft.com/office/drawing/2014/main" id="{94C9032E-D1C9-476C-9C06-5E1202028AEC}"/>
              </a:ext>
            </a:extLst>
          </p:cNvPr>
          <p:cNvSpPr>
            <a:spLocks noGrp="1"/>
          </p:cNvSpPr>
          <p:nvPr>
            <p:ph type="body" sz="quarter" idx="19" hasCustomPrompt="1"/>
          </p:nvPr>
        </p:nvSpPr>
        <p:spPr>
          <a:xfrm>
            <a:off x="6719233" y="3426436"/>
            <a:ext cx="3854555" cy="1958222"/>
          </a:xfrm>
          <a:prstGeom prst="rect">
            <a:avLst/>
          </a:prstGeom>
        </p:spPr>
        <p:txBody>
          <a:bodyPr/>
          <a:lstStyle>
            <a:lvl1pPr marL="0" indent="0">
              <a:lnSpc>
                <a:spcPct val="150000"/>
              </a:lnSpc>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r>
              <a:rPr lang="sk-SK" noProof="0" dirty="0" err="1"/>
              <a:t>Maecenas</a:t>
            </a:r>
            <a:r>
              <a:rPr lang="sk-SK" noProof="0" dirty="0"/>
              <a:t> </a:t>
            </a:r>
            <a:r>
              <a:rPr lang="sk-SK" noProof="0" dirty="0" err="1"/>
              <a:t>porttitor</a:t>
            </a:r>
            <a:r>
              <a:rPr lang="sk-SK" noProof="0" dirty="0"/>
              <a:t> </a:t>
            </a:r>
            <a:r>
              <a:rPr lang="sk-SK" noProof="0" dirty="0" err="1"/>
              <a:t>congue</a:t>
            </a:r>
            <a:r>
              <a:rPr lang="sk-SK" noProof="0" dirty="0"/>
              <a:t> </a:t>
            </a:r>
            <a:r>
              <a:rPr lang="sk-SK" noProof="0" dirty="0" err="1"/>
              <a:t>massa</a:t>
            </a:r>
            <a:r>
              <a:rPr lang="sk-SK" noProof="0" dirty="0"/>
              <a:t>. </a:t>
            </a:r>
            <a:r>
              <a:rPr lang="sk-SK" noProof="0" dirty="0" err="1"/>
              <a:t>Fusce</a:t>
            </a:r>
            <a:r>
              <a:rPr lang="sk-SK" noProof="0" dirty="0"/>
              <a:t> </a:t>
            </a:r>
            <a:r>
              <a:rPr lang="sk-SK" noProof="0" dirty="0" err="1"/>
              <a:t>posuere</a:t>
            </a:r>
            <a:r>
              <a:rPr lang="sk-SK" noProof="0" dirty="0"/>
              <a:t>, </a:t>
            </a:r>
            <a:r>
              <a:rPr lang="sk-SK" noProof="0" dirty="0" err="1"/>
              <a:t>magna</a:t>
            </a:r>
            <a:r>
              <a:rPr lang="sk-SK" noProof="0" dirty="0"/>
              <a:t> sed </a:t>
            </a:r>
            <a:r>
              <a:rPr lang="sk-SK" noProof="0" dirty="0" err="1"/>
              <a:t>pulvinar</a:t>
            </a:r>
            <a:r>
              <a:rPr lang="sk-SK" noProof="0" dirty="0"/>
              <a:t> </a:t>
            </a:r>
            <a:r>
              <a:rPr lang="sk-SK" noProof="0" dirty="0" err="1"/>
              <a:t>ultricies</a:t>
            </a:r>
            <a:r>
              <a:rPr lang="sk-SK" noProof="0" dirty="0"/>
              <a:t>, </a:t>
            </a:r>
            <a:r>
              <a:rPr lang="sk-SK" noProof="0" dirty="0" err="1"/>
              <a:t>purus</a:t>
            </a:r>
            <a:r>
              <a:rPr lang="sk-SK" noProof="0" dirty="0"/>
              <a:t> </a:t>
            </a:r>
            <a:r>
              <a:rPr lang="sk-SK" noProof="0" dirty="0" err="1"/>
              <a:t>lectus</a:t>
            </a:r>
            <a:r>
              <a:rPr lang="sk-SK" noProof="0" dirty="0"/>
              <a:t> </a:t>
            </a:r>
            <a:r>
              <a:rPr lang="sk-SK" noProof="0" dirty="0" err="1"/>
              <a:t>malesuada</a:t>
            </a:r>
            <a:r>
              <a:rPr lang="sk-SK" noProof="0" dirty="0"/>
              <a:t> libero, </a:t>
            </a:r>
            <a:r>
              <a:rPr lang="sk-SK" noProof="0" dirty="0" err="1"/>
              <a:t>sit</a:t>
            </a:r>
            <a:r>
              <a:rPr lang="sk-SK" noProof="0" dirty="0"/>
              <a:t> </a:t>
            </a:r>
            <a:r>
              <a:rPr lang="sk-SK" noProof="0" dirty="0" err="1"/>
              <a:t>amet</a:t>
            </a:r>
            <a:r>
              <a:rPr lang="sk-SK" noProof="0" dirty="0"/>
              <a:t> </a:t>
            </a:r>
            <a:r>
              <a:rPr lang="sk-SK" noProof="0" dirty="0" err="1"/>
              <a:t>commodo</a:t>
            </a:r>
            <a:r>
              <a:rPr lang="sk-SK" noProof="0" dirty="0"/>
              <a:t> </a:t>
            </a:r>
            <a:r>
              <a:rPr lang="sk-SK" noProof="0" dirty="0" err="1"/>
              <a:t>magna</a:t>
            </a:r>
            <a:r>
              <a:rPr lang="sk-SK" noProof="0" dirty="0"/>
              <a:t> eros </a:t>
            </a:r>
            <a:r>
              <a:rPr lang="sk-SK" noProof="0" dirty="0" err="1"/>
              <a:t>quis</a:t>
            </a:r>
            <a:r>
              <a:rPr lang="sk-SK" noProof="0" dirty="0"/>
              <a:t> urna. </a:t>
            </a:r>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r>
              <a:rPr lang="sk-SK" noProof="0" dirty="0" err="1"/>
              <a:t>Maecenas</a:t>
            </a:r>
            <a:r>
              <a:rPr lang="sk-SK" noProof="0" dirty="0"/>
              <a:t> </a:t>
            </a:r>
            <a:r>
              <a:rPr lang="sk-SK" noProof="0" dirty="0" err="1"/>
              <a:t>porttitor</a:t>
            </a:r>
            <a:r>
              <a:rPr lang="sk-SK" noProof="0" dirty="0"/>
              <a:t> </a:t>
            </a:r>
            <a:r>
              <a:rPr lang="sk-SK" noProof="0" dirty="0" err="1"/>
              <a:t>congue</a:t>
            </a:r>
            <a:r>
              <a:rPr lang="sk-SK" noProof="0" dirty="0"/>
              <a:t> </a:t>
            </a:r>
            <a:r>
              <a:rPr lang="sk-SK" noProof="0" dirty="0" err="1"/>
              <a:t>massa</a:t>
            </a:r>
            <a:r>
              <a:rPr lang="sk-SK" noProof="0" dirty="0"/>
              <a:t>. </a:t>
            </a:r>
          </a:p>
        </p:txBody>
      </p:sp>
      <p:cxnSp>
        <p:nvCxnSpPr>
          <p:cNvPr id="15" name="Straight Connector 26">
            <a:extLst>
              <a:ext uri="{FF2B5EF4-FFF2-40B4-BE49-F238E27FC236}">
                <a16:creationId xmlns:a16="http://schemas.microsoft.com/office/drawing/2014/main" id="{6A719A60-ADE0-4C6A-B517-CC590DFE9852}"/>
              </a:ext>
            </a:extLst>
          </p:cNvPr>
          <p:cNvCxnSpPr>
            <a:cxnSpLocks/>
          </p:cNvCxnSpPr>
          <p:nvPr userDrawn="1"/>
        </p:nvCxnSpPr>
        <p:spPr>
          <a:xfrm flipV="1">
            <a:off x="10452499" y="0"/>
            <a:ext cx="0" cy="698576"/>
          </a:xfrm>
          <a:prstGeom prst="line">
            <a:avLst/>
          </a:prstGeom>
          <a:ln w="57150">
            <a:solidFill>
              <a:srgbClr val="0055A1"/>
            </a:solidFill>
          </a:ln>
        </p:spPr>
        <p:style>
          <a:lnRef idx="3">
            <a:schemeClr val="accent1"/>
          </a:lnRef>
          <a:fillRef idx="0">
            <a:schemeClr val="accent1"/>
          </a:fillRef>
          <a:effectRef idx="2">
            <a:schemeClr val="accent1"/>
          </a:effectRef>
          <a:fontRef idx="minor">
            <a:schemeClr val="tx1"/>
          </a:fontRef>
        </p:style>
      </p:cxnSp>
      <p:sp>
        <p:nvSpPr>
          <p:cNvPr id="14" name="Zástupný objekt pre text 6">
            <a:extLst>
              <a:ext uri="{FF2B5EF4-FFF2-40B4-BE49-F238E27FC236}">
                <a16:creationId xmlns:a16="http://schemas.microsoft.com/office/drawing/2014/main" id="{A8601E21-7A20-4879-BC64-8AC782CB98E7}"/>
              </a:ext>
            </a:extLst>
          </p:cNvPr>
          <p:cNvSpPr>
            <a:spLocks noGrp="1"/>
          </p:cNvSpPr>
          <p:nvPr>
            <p:ph type="body" sz="quarter" idx="25" hasCustomPrompt="1"/>
          </p:nvPr>
        </p:nvSpPr>
        <p:spPr>
          <a:xfrm>
            <a:off x="5182126" y="1423649"/>
            <a:ext cx="836653" cy="836653"/>
          </a:xfrm>
          <a:prstGeom prst="ellipse">
            <a:avLst/>
          </a:prstGeom>
          <a:solidFill>
            <a:schemeClr val="bg2"/>
          </a:solidFill>
        </p:spPr>
        <p:txBody>
          <a:bodyPr/>
          <a:lstStyle>
            <a:lvl1pPr marL="0" indent="0" algn="ctr">
              <a:lnSpc>
                <a:spcPct val="150000"/>
              </a:lnSpc>
              <a:buNone/>
              <a:defRPr sz="2000">
                <a:solidFill>
                  <a:srgbClr val="263C80"/>
                </a:solidFill>
              </a:defRPr>
            </a:lvl1pPr>
          </a:lstStyle>
          <a:p>
            <a:pPr lvl="0"/>
            <a:r>
              <a:rPr lang="en-US" dirty="0"/>
              <a:t>a</a:t>
            </a:r>
            <a:endParaRPr lang="sk-SK" dirty="0"/>
          </a:p>
        </p:txBody>
      </p:sp>
      <p:sp>
        <p:nvSpPr>
          <p:cNvPr id="16" name="Zástupný objekt pre text 6">
            <a:extLst>
              <a:ext uri="{FF2B5EF4-FFF2-40B4-BE49-F238E27FC236}">
                <a16:creationId xmlns:a16="http://schemas.microsoft.com/office/drawing/2014/main" id="{66F8172D-A392-4C37-99B8-1E4DF61796E5}"/>
              </a:ext>
            </a:extLst>
          </p:cNvPr>
          <p:cNvSpPr>
            <a:spLocks noGrp="1"/>
          </p:cNvSpPr>
          <p:nvPr>
            <p:ph type="body" sz="quarter" idx="26" hasCustomPrompt="1"/>
          </p:nvPr>
        </p:nvSpPr>
        <p:spPr>
          <a:xfrm>
            <a:off x="5182125" y="3008109"/>
            <a:ext cx="836653" cy="836653"/>
          </a:xfrm>
          <a:prstGeom prst="ellipse">
            <a:avLst/>
          </a:prstGeom>
          <a:solidFill>
            <a:schemeClr val="accent3"/>
          </a:solidFill>
        </p:spPr>
        <p:txBody>
          <a:bodyPr/>
          <a:lstStyle>
            <a:lvl1pPr marL="0" indent="0" algn="ctr">
              <a:lnSpc>
                <a:spcPct val="150000"/>
              </a:lnSpc>
              <a:buNone/>
              <a:defRPr sz="2000">
                <a:solidFill>
                  <a:schemeClr val="bg1"/>
                </a:solidFill>
              </a:defRPr>
            </a:lvl1pPr>
          </a:lstStyle>
          <a:p>
            <a:pPr lvl="0"/>
            <a:r>
              <a:rPr lang="en-US" dirty="0"/>
              <a:t>b</a:t>
            </a:r>
            <a:endParaRPr lang="sk-SK" dirty="0"/>
          </a:p>
        </p:txBody>
      </p:sp>
      <p:sp>
        <p:nvSpPr>
          <p:cNvPr id="17" name="Zástupný objekt pre text 6">
            <a:extLst>
              <a:ext uri="{FF2B5EF4-FFF2-40B4-BE49-F238E27FC236}">
                <a16:creationId xmlns:a16="http://schemas.microsoft.com/office/drawing/2014/main" id="{EDEB6987-43C2-4328-9ADD-A514E2E61342}"/>
              </a:ext>
            </a:extLst>
          </p:cNvPr>
          <p:cNvSpPr>
            <a:spLocks noGrp="1"/>
          </p:cNvSpPr>
          <p:nvPr>
            <p:ph type="body" sz="quarter" idx="27" hasCustomPrompt="1"/>
          </p:nvPr>
        </p:nvSpPr>
        <p:spPr>
          <a:xfrm>
            <a:off x="5182125" y="4597697"/>
            <a:ext cx="836653" cy="836653"/>
          </a:xfrm>
          <a:prstGeom prst="ellipse">
            <a:avLst/>
          </a:prstGeom>
          <a:solidFill>
            <a:schemeClr val="accent2"/>
          </a:solidFill>
        </p:spPr>
        <p:txBody>
          <a:bodyPr/>
          <a:lstStyle>
            <a:lvl1pPr marL="0" indent="0" algn="ctr">
              <a:lnSpc>
                <a:spcPct val="150000"/>
              </a:lnSpc>
              <a:buNone/>
              <a:defRPr sz="2000">
                <a:solidFill>
                  <a:schemeClr val="bg1"/>
                </a:solidFill>
              </a:defRPr>
            </a:lvl1pPr>
          </a:lstStyle>
          <a:p>
            <a:pPr lvl="0"/>
            <a:r>
              <a:rPr lang="en-US" dirty="0"/>
              <a:t>c</a:t>
            </a:r>
            <a:endParaRPr lang="sk-SK" dirty="0"/>
          </a:p>
        </p:txBody>
      </p:sp>
      <p:pic>
        <p:nvPicPr>
          <p:cNvPr id="18" name="Obrázok 17">
            <a:extLst>
              <a:ext uri="{FF2B5EF4-FFF2-40B4-BE49-F238E27FC236}">
                <a16:creationId xmlns:a16="http://schemas.microsoft.com/office/drawing/2014/main" id="{95081A35-AA40-4E06-A67E-655155466F1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043578" y="3140969"/>
            <a:ext cx="644027" cy="610658"/>
          </a:xfrm>
          <a:prstGeom prst="rect">
            <a:avLst/>
          </a:prstGeom>
        </p:spPr>
      </p:pic>
    </p:spTree>
    <p:extLst>
      <p:ext uri="{BB962C8B-B14F-4D97-AF65-F5344CB8AC3E}">
        <p14:creationId xmlns:p14="http://schemas.microsoft.com/office/powerpoint/2010/main" val="110911195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2" presetClass="entr" presetSubtype="4" fill="hold" nodeType="withEffect" p14:presetBounceEnd="50000">
                                      <p:stCondLst>
                                        <p:cond delay="0"/>
                                      </p:stCondLst>
                                      <p:childTnLst>
                                        <p:set>
                                          <p:cBhvr>
                                            <p:cTn id="9" dur="1" fill="hold">
                                              <p:stCondLst>
                                                <p:cond delay="0"/>
                                              </p:stCondLst>
                                            </p:cTn>
                                            <p:tgtEl>
                                              <p:spTgt spid="24"/>
                                            </p:tgtEl>
                                            <p:attrNameLst>
                                              <p:attrName>style.visibility</p:attrName>
                                            </p:attrNameLst>
                                          </p:cBhvr>
                                          <p:to>
                                            <p:strVal val="visible"/>
                                          </p:to>
                                        </p:set>
                                        <p:anim calcmode="lin" valueType="num" p14:bounceEnd="50000">
                                          <p:cBhvr additive="base">
                                            <p:cTn id="10" dur="1000" fill="hold"/>
                                            <p:tgtEl>
                                              <p:spTgt spid="24"/>
                                            </p:tgtEl>
                                            <p:attrNameLst>
                                              <p:attrName>ppt_x</p:attrName>
                                            </p:attrNameLst>
                                          </p:cBhvr>
                                          <p:tavLst>
                                            <p:tav tm="0">
                                              <p:val>
                                                <p:strVal val="#ppt_x"/>
                                              </p:val>
                                            </p:tav>
                                            <p:tav tm="100000">
                                              <p:val>
                                                <p:strVal val="#ppt_x"/>
                                              </p:val>
                                            </p:tav>
                                          </p:tavLst>
                                        </p:anim>
                                        <p:anim calcmode="lin" valueType="num" p14:bounceEnd="50000">
                                          <p:cBhvr additive="base">
                                            <p:cTn id="11" dur="1000" fill="hold"/>
                                            <p:tgtEl>
                                              <p:spTgt spid="24"/>
                                            </p:tgtEl>
                                            <p:attrNameLst>
                                              <p:attrName>ppt_y</p:attrName>
                                            </p:attrNameLst>
                                          </p:cBhvr>
                                          <p:tavLst>
                                            <p:tav tm="0">
                                              <p:val>
                                                <p:strVal val="1+#ppt_h/2"/>
                                              </p:val>
                                            </p:tav>
                                            <p:tav tm="100000">
                                              <p:val>
                                                <p:strVal val="#ppt_y"/>
                                              </p:val>
                                            </p:tav>
                                          </p:tavLst>
                                        </p:anim>
                                      </p:childTnLst>
                                    </p:cTn>
                                  </p:par>
                                  <p:par>
                                    <p:cTn id="12" presetID="22" presetClass="entr" presetSubtype="1" fill="hold" nodeType="withEffect">
                                      <p:stCondLst>
                                        <p:cond delay="300"/>
                                      </p:stCondLst>
                                      <p:childTnLst>
                                        <p:set>
                                          <p:cBhvr>
                                            <p:cTn id="13" dur="1" fill="hold">
                                              <p:stCondLst>
                                                <p:cond delay="0"/>
                                              </p:stCondLst>
                                            </p:cTn>
                                            <p:tgtEl>
                                              <p:spTgt spid="27"/>
                                            </p:tgtEl>
                                            <p:attrNameLst>
                                              <p:attrName>style.visibility</p:attrName>
                                            </p:attrNameLst>
                                          </p:cBhvr>
                                          <p:to>
                                            <p:strVal val="visible"/>
                                          </p:to>
                                        </p:set>
                                        <p:animEffect transition="in" filter="wipe(up)">
                                          <p:cBhvr>
                                            <p:cTn id="14" dur="1100"/>
                                            <p:tgtEl>
                                              <p:spTgt spid="27"/>
                                            </p:tgtEl>
                                          </p:cBhvr>
                                        </p:animEffect>
                                      </p:childTnLst>
                                    </p:cTn>
                                  </p:par>
                                  <p:par>
                                    <p:cTn id="15" presetID="10" presetClass="entr" presetSubtype="0" fill="hold" grpId="0" nodeType="withEffect">
                                      <p:stCondLst>
                                        <p:cond delay="1000"/>
                                      </p:stCondLst>
                                      <p:childTnLst>
                                        <p:set>
                                          <p:cBhvr>
                                            <p:cTn id="16" dur="1" fill="hold">
                                              <p:stCondLst>
                                                <p:cond delay="0"/>
                                              </p:stCondLst>
                                            </p:cTn>
                                            <p:tgtEl>
                                              <p:spTgt spid="14">
                                                <p:bg/>
                                              </p:spTgt>
                                            </p:tgtEl>
                                            <p:attrNameLst>
                                              <p:attrName>style.visibility</p:attrName>
                                            </p:attrNameLst>
                                          </p:cBhvr>
                                          <p:to>
                                            <p:strVal val="visible"/>
                                          </p:to>
                                        </p:set>
                                        <p:animEffect transition="in" filter="fade">
                                          <p:cBhvr>
                                            <p:cTn id="17" dur="500"/>
                                            <p:tgtEl>
                                              <p:spTgt spid="14">
                                                <p:bg/>
                                              </p:spTgt>
                                            </p:tgtEl>
                                          </p:cBhvr>
                                        </p:animEffect>
                                      </p:childTnLst>
                                    </p:cTn>
                                  </p:par>
                                  <p:par>
                                    <p:cTn id="18" presetID="10" presetClass="entr" presetSubtype="0" fill="hold" grpId="0" nodeType="withEffect">
                                      <p:stCondLst>
                                        <p:cond delay="1000"/>
                                      </p:stCondLst>
                                      <p:childTnLst>
                                        <p:set>
                                          <p:cBhvr>
                                            <p:cTn id="19" dur="1" fill="hold">
                                              <p:stCondLst>
                                                <p:cond delay="0"/>
                                              </p:stCondLst>
                                            </p:cTn>
                                            <p:tgtEl>
                                              <p:spTgt spid="14">
                                                <p:txEl>
                                                  <p:pRg st="0" end="0"/>
                                                </p:txEl>
                                              </p:spTgt>
                                            </p:tgtEl>
                                            <p:attrNameLst>
                                              <p:attrName>style.visibility</p:attrName>
                                            </p:attrNameLst>
                                          </p:cBhvr>
                                          <p:to>
                                            <p:strVal val="visible"/>
                                          </p:to>
                                        </p:set>
                                        <p:animEffect transition="in" filter="fade">
                                          <p:cBhvr>
                                            <p:cTn id="20" dur="500"/>
                                            <p:tgtEl>
                                              <p:spTgt spid="14">
                                                <p:txEl>
                                                  <p:pRg st="0" end="0"/>
                                                </p:txEl>
                                              </p:spTgt>
                                            </p:tgtEl>
                                          </p:cBhvr>
                                        </p:animEffect>
                                      </p:childTnLst>
                                    </p:cTn>
                                  </p:par>
                                  <p:par>
                                    <p:cTn id="21" presetID="10" presetClass="entr" presetSubtype="0" fill="hold" grpId="0" nodeType="withEffect">
                                      <p:stCondLst>
                                        <p:cond delay="1000"/>
                                      </p:stCondLst>
                                      <p:childTnLst>
                                        <p:set>
                                          <p:cBhvr>
                                            <p:cTn id="22" dur="1" fill="hold">
                                              <p:stCondLst>
                                                <p:cond delay="0"/>
                                              </p:stCondLst>
                                            </p:cTn>
                                            <p:tgtEl>
                                              <p:spTgt spid="16">
                                                <p:bg/>
                                              </p:spTgt>
                                            </p:tgtEl>
                                            <p:attrNameLst>
                                              <p:attrName>style.visibility</p:attrName>
                                            </p:attrNameLst>
                                          </p:cBhvr>
                                          <p:to>
                                            <p:strVal val="visible"/>
                                          </p:to>
                                        </p:set>
                                        <p:animEffect transition="in" filter="fade">
                                          <p:cBhvr>
                                            <p:cTn id="23" dur="500"/>
                                            <p:tgtEl>
                                              <p:spTgt spid="16">
                                                <p:bg/>
                                              </p:spTgt>
                                            </p:tgtEl>
                                          </p:cBhvr>
                                        </p:animEffect>
                                      </p:childTnLst>
                                    </p:cTn>
                                  </p:par>
                                  <p:par>
                                    <p:cTn id="24" presetID="10" presetClass="entr" presetSubtype="0" fill="hold" grpId="0" nodeType="withEffect">
                                      <p:stCondLst>
                                        <p:cond delay="1000"/>
                                      </p:stCondLst>
                                      <p:childTnLst>
                                        <p:set>
                                          <p:cBhvr>
                                            <p:cTn id="25" dur="1" fill="hold">
                                              <p:stCondLst>
                                                <p:cond delay="0"/>
                                              </p:stCondLst>
                                            </p:cTn>
                                            <p:tgtEl>
                                              <p:spTgt spid="16">
                                                <p:txEl>
                                                  <p:pRg st="0" end="0"/>
                                                </p:txEl>
                                              </p:spTgt>
                                            </p:tgtEl>
                                            <p:attrNameLst>
                                              <p:attrName>style.visibility</p:attrName>
                                            </p:attrNameLst>
                                          </p:cBhvr>
                                          <p:to>
                                            <p:strVal val="visible"/>
                                          </p:to>
                                        </p:set>
                                        <p:animEffect transition="in" filter="fade">
                                          <p:cBhvr>
                                            <p:cTn id="26" dur="500"/>
                                            <p:tgtEl>
                                              <p:spTgt spid="16">
                                                <p:txEl>
                                                  <p:pRg st="0" end="0"/>
                                                </p:txEl>
                                              </p:spTgt>
                                            </p:tgtEl>
                                          </p:cBhvr>
                                        </p:animEffect>
                                      </p:childTnLst>
                                    </p:cTn>
                                  </p:par>
                                  <p:par>
                                    <p:cTn id="27" presetID="10" presetClass="entr" presetSubtype="0" fill="hold" grpId="0" nodeType="withEffect">
                                      <p:stCondLst>
                                        <p:cond delay="1000"/>
                                      </p:stCondLst>
                                      <p:childTnLst>
                                        <p:set>
                                          <p:cBhvr>
                                            <p:cTn id="28" dur="1" fill="hold">
                                              <p:stCondLst>
                                                <p:cond delay="0"/>
                                              </p:stCondLst>
                                            </p:cTn>
                                            <p:tgtEl>
                                              <p:spTgt spid="17">
                                                <p:bg/>
                                              </p:spTgt>
                                            </p:tgtEl>
                                            <p:attrNameLst>
                                              <p:attrName>style.visibility</p:attrName>
                                            </p:attrNameLst>
                                          </p:cBhvr>
                                          <p:to>
                                            <p:strVal val="visible"/>
                                          </p:to>
                                        </p:set>
                                        <p:animEffect transition="in" filter="fade">
                                          <p:cBhvr>
                                            <p:cTn id="29" dur="500"/>
                                            <p:tgtEl>
                                              <p:spTgt spid="17">
                                                <p:bg/>
                                              </p:spTgt>
                                            </p:tgtEl>
                                          </p:cBhvr>
                                        </p:animEffect>
                                      </p:childTnLst>
                                    </p:cTn>
                                  </p:par>
                                  <p:par>
                                    <p:cTn id="30" presetID="10" presetClass="entr" presetSubtype="0" fill="hold" grpId="0" nodeType="withEffect">
                                      <p:stCondLst>
                                        <p:cond delay="1000"/>
                                      </p:stCondLst>
                                      <p:childTnLst>
                                        <p:set>
                                          <p:cBhvr>
                                            <p:cTn id="31" dur="1" fill="hold">
                                              <p:stCondLst>
                                                <p:cond delay="0"/>
                                              </p:stCondLst>
                                            </p:cTn>
                                            <p:tgtEl>
                                              <p:spTgt spid="17">
                                                <p:txEl>
                                                  <p:pRg st="0" end="0"/>
                                                </p:txEl>
                                              </p:spTgt>
                                            </p:tgtEl>
                                            <p:attrNameLst>
                                              <p:attrName>style.visibility</p:attrName>
                                            </p:attrNameLst>
                                          </p:cBhvr>
                                          <p:to>
                                            <p:strVal val="visible"/>
                                          </p:to>
                                        </p:set>
                                        <p:animEffect transition="in" filter="fade">
                                          <p:cBhvr>
                                            <p:cTn id="32" dur="500"/>
                                            <p:tgtEl>
                                              <p:spTgt spid="17">
                                                <p:txEl>
                                                  <p:pRg st="0" end="0"/>
                                                </p:txEl>
                                              </p:spTgt>
                                            </p:tgtEl>
                                          </p:cBhvr>
                                        </p:animEffect>
                                      </p:childTnLst>
                                    </p:cTn>
                                  </p:par>
                                  <p:par>
                                    <p:cTn id="33" presetID="2" presetClass="entr" presetSubtype="1" fill="hold" grpId="0" nodeType="withEffect" nodePh="1">
                                      <p:stCondLst>
                                        <p:cond delay="1000"/>
                                      </p:stCondLst>
                                      <p:endCondLst>
                                        <p:cond evt="begin" delay="0">
                                          <p:tn val="33"/>
                                        </p:cond>
                                      </p:endCondLst>
                                      <p:childTnLst>
                                        <p:set>
                                          <p:cBhvr>
                                            <p:cTn id="34" dur="1" fill="hold">
                                              <p:stCondLst>
                                                <p:cond delay="0"/>
                                              </p:stCondLst>
                                            </p:cTn>
                                            <p:tgtEl>
                                              <p:spTgt spid="31"/>
                                            </p:tgtEl>
                                            <p:attrNameLst>
                                              <p:attrName>style.visibility</p:attrName>
                                            </p:attrNameLst>
                                          </p:cBhvr>
                                          <p:to>
                                            <p:strVal val="visible"/>
                                          </p:to>
                                        </p:set>
                                        <p:anim calcmode="lin" valueType="num">
                                          <p:cBhvr additive="base">
                                            <p:cTn id="35" dur="1500" fill="hold"/>
                                            <p:tgtEl>
                                              <p:spTgt spid="31"/>
                                            </p:tgtEl>
                                            <p:attrNameLst>
                                              <p:attrName>ppt_x</p:attrName>
                                            </p:attrNameLst>
                                          </p:cBhvr>
                                          <p:tavLst>
                                            <p:tav tm="0">
                                              <p:val>
                                                <p:strVal val="#ppt_x"/>
                                              </p:val>
                                            </p:tav>
                                            <p:tav tm="100000">
                                              <p:val>
                                                <p:strVal val="#ppt_x"/>
                                              </p:val>
                                            </p:tav>
                                          </p:tavLst>
                                        </p:anim>
                                        <p:anim calcmode="lin" valueType="num">
                                          <p:cBhvr additive="base">
                                            <p:cTn id="36" dur="1500" fill="hold"/>
                                            <p:tgtEl>
                                              <p:spTgt spid="31"/>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1000"/>
                                      </p:stCondLst>
                                      <p:childTnLst>
                                        <p:set>
                                          <p:cBhvr>
                                            <p:cTn id="38" dur="1" fill="hold">
                                              <p:stCondLst>
                                                <p:cond delay="0"/>
                                              </p:stCondLst>
                                            </p:cTn>
                                            <p:tgtEl>
                                              <p:spTgt spid="39">
                                                <p:txEl>
                                                  <p:pRg st="0" end="0"/>
                                                </p:txEl>
                                              </p:spTgt>
                                            </p:tgtEl>
                                            <p:attrNameLst>
                                              <p:attrName>style.visibility</p:attrName>
                                            </p:attrNameLst>
                                          </p:cBhvr>
                                          <p:to>
                                            <p:strVal val="visible"/>
                                          </p:to>
                                        </p:set>
                                        <p:anim calcmode="lin" valueType="num">
                                          <p:cBhvr additive="base">
                                            <p:cTn id="39"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40" dur="1000" fill="hold"/>
                                            <p:tgtEl>
                                              <p:spTgt spid="39">
                                                <p:txEl>
                                                  <p:pRg st="0" end="0"/>
                                                </p:txEl>
                                              </p:spTgt>
                                            </p:tgtEl>
                                            <p:attrNameLst>
                                              <p:attrName>ppt_y</p:attrName>
                                            </p:attrNameLst>
                                          </p:cBhvr>
                                          <p:tavLst>
                                            <p:tav tm="0">
                                              <p:val>
                                                <p:strVal val="1+#ppt_h/2"/>
                                              </p:val>
                                            </p:tav>
                                            <p:tav tm="100000">
                                              <p:val>
                                                <p:strVal val="#ppt_y"/>
                                              </p:val>
                                            </p:tav>
                                          </p:tavLst>
                                        </p:anim>
                                      </p:childTnLst>
                                    </p:cTn>
                                  </p:par>
                                  <p:par>
                                    <p:cTn id="41" presetID="10" presetClass="entr" presetSubtype="0" fill="hold" nodeType="withEffect">
                                      <p:stCondLst>
                                        <p:cond delay="100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1"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additive="base">
                                            <p:cTn id="48" dur="1000" fill="hold"/>
                                            <p:tgtEl>
                                              <p:spTgt spid="15"/>
                                            </p:tgtEl>
                                            <p:attrNameLst>
                                              <p:attrName>ppt_x</p:attrName>
                                            </p:attrNameLst>
                                          </p:cBhvr>
                                          <p:tavLst>
                                            <p:tav tm="0">
                                              <p:val>
                                                <p:strVal val="#ppt_x"/>
                                              </p:val>
                                            </p:tav>
                                            <p:tav tm="100000">
                                              <p:val>
                                                <p:strVal val="#ppt_x"/>
                                              </p:val>
                                            </p:tav>
                                          </p:tavLst>
                                        </p:anim>
                                        <p:anim calcmode="lin" valueType="num">
                                          <p:cBhvr additive="base">
                                            <p:cTn id="49" dur="10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1" grpId="0"/>
          <p:bldP spid="39" grpId="0" build="p">
            <p:tmplLst>
              <p:tmpl lvl="1">
                <p:tnLst>
                  <p:par>
                    <p:cTn presetID="2" presetClass="entr" presetSubtype="4" fill="hold" nodeType="withEffect">
                      <p:stCondLst>
                        <p:cond delay="100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1000" fill="hold"/>
                            <p:tgtEl>
                              <p:spTgt spid="39"/>
                            </p:tgtEl>
                            <p:attrNameLst>
                              <p:attrName>ppt_x</p:attrName>
                            </p:attrNameLst>
                          </p:cBhvr>
                          <p:tavLst>
                            <p:tav tm="0">
                              <p:val>
                                <p:strVal val="#ppt_x"/>
                              </p:val>
                            </p:tav>
                            <p:tav tm="100000">
                              <p:val>
                                <p:strVal val="#ppt_x"/>
                              </p:val>
                            </p:tav>
                          </p:tavLst>
                        </p:anim>
                        <p:anim calcmode="lin" valueType="num">
                          <p:cBhvr additive="base">
                            <p:cTn dur="1000" fill="hold"/>
                            <p:tgtEl>
                              <p:spTgt spid="39"/>
                            </p:tgtEl>
                            <p:attrNameLst>
                              <p:attrName>ppt_y</p:attrName>
                            </p:attrNameLst>
                          </p:cBhvr>
                          <p:tavLst>
                            <p:tav tm="0">
                              <p:val>
                                <p:strVal val="1+#ppt_h/2"/>
                              </p:val>
                            </p:tav>
                            <p:tav tm="100000">
                              <p:val>
                                <p:strVal val="#ppt_y"/>
                              </p:val>
                            </p:tav>
                          </p:tavLst>
                        </p:anim>
                      </p:childTnLst>
                    </p:cTn>
                  </p:par>
                </p:tnLst>
              </p:tmpl>
            </p:tmplLst>
          </p:bldP>
          <p:bldP spid="14" grpId="0" build="p" animBg="1">
            <p:tmplLst>
              <p:tmpl>
                <p:tnLst>
                  <p:par>
                    <p:cTn presetID="10" presetClass="entr" presetSubtype="0" fill="hold" nodeType="withEffect">
                      <p:stCondLst>
                        <p:cond delay="10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1">
                <p:tnLst>
                  <p:par>
                    <p:cTn presetID="10" presetClass="entr" presetSubtype="0" fill="hold" nodeType="withEffect">
                      <p:stCondLst>
                        <p:cond delay="10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6" grpId="0" build="p" animBg="1">
            <p:tmplLst>
              <p:tmpl>
                <p:tnLst>
                  <p:par>
                    <p:cTn presetID="10" presetClass="entr" presetSubtype="0" fill="hold" nodeType="withEffect">
                      <p:stCondLst>
                        <p:cond delay="100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 lvl="1">
                <p:tnLst>
                  <p:par>
                    <p:cTn presetID="10" presetClass="entr" presetSubtype="0" fill="hold" nodeType="withEffect">
                      <p:stCondLst>
                        <p:cond delay="100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build="p" animBg="1">
            <p:tmplLst>
              <p:tmpl>
                <p:tnLst>
                  <p:par>
                    <p:cTn presetID="10" presetClass="entr" presetSubtype="0" fill="hold" nodeType="withEffect">
                      <p:stCondLst>
                        <p:cond delay="100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 lvl="1">
                <p:tnLst>
                  <p:par>
                    <p:cTn presetID="10" presetClass="entr" presetSubtype="0" fill="hold" nodeType="withEffect">
                      <p:stCondLst>
                        <p:cond delay="100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2" presetClass="entr" presetSubtype="4"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 calcmode="lin" valueType="num">
                                          <p:cBhvr additive="base">
                                            <p:cTn id="10" dur="1000" fill="hold"/>
                                            <p:tgtEl>
                                              <p:spTgt spid="24"/>
                                            </p:tgtEl>
                                            <p:attrNameLst>
                                              <p:attrName>ppt_x</p:attrName>
                                            </p:attrNameLst>
                                          </p:cBhvr>
                                          <p:tavLst>
                                            <p:tav tm="0">
                                              <p:val>
                                                <p:strVal val="#ppt_x"/>
                                              </p:val>
                                            </p:tav>
                                            <p:tav tm="100000">
                                              <p:val>
                                                <p:strVal val="#ppt_x"/>
                                              </p:val>
                                            </p:tav>
                                          </p:tavLst>
                                        </p:anim>
                                        <p:anim calcmode="lin" valueType="num">
                                          <p:cBhvr additive="base">
                                            <p:cTn id="11" dur="1000" fill="hold"/>
                                            <p:tgtEl>
                                              <p:spTgt spid="24"/>
                                            </p:tgtEl>
                                            <p:attrNameLst>
                                              <p:attrName>ppt_y</p:attrName>
                                            </p:attrNameLst>
                                          </p:cBhvr>
                                          <p:tavLst>
                                            <p:tav tm="0">
                                              <p:val>
                                                <p:strVal val="1+#ppt_h/2"/>
                                              </p:val>
                                            </p:tav>
                                            <p:tav tm="100000">
                                              <p:val>
                                                <p:strVal val="#ppt_y"/>
                                              </p:val>
                                            </p:tav>
                                          </p:tavLst>
                                        </p:anim>
                                      </p:childTnLst>
                                    </p:cTn>
                                  </p:par>
                                  <p:par>
                                    <p:cTn id="12" presetID="22" presetClass="entr" presetSubtype="1" fill="hold" nodeType="withEffect">
                                      <p:stCondLst>
                                        <p:cond delay="300"/>
                                      </p:stCondLst>
                                      <p:childTnLst>
                                        <p:set>
                                          <p:cBhvr>
                                            <p:cTn id="13" dur="1" fill="hold">
                                              <p:stCondLst>
                                                <p:cond delay="0"/>
                                              </p:stCondLst>
                                            </p:cTn>
                                            <p:tgtEl>
                                              <p:spTgt spid="27"/>
                                            </p:tgtEl>
                                            <p:attrNameLst>
                                              <p:attrName>style.visibility</p:attrName>
                                            </p:attrNameLst>
                                          </p:cBhvr>
                                          <p:to>
                                            <p:strVal val="visible"/>
                                          </p:to>
                                        </p:set>
                                        <p:animEffect transition="in" filter="wipe(up)">
                                          <p:cBhvr>
                                            <p:cTn id="14" dur="1100"/>
                                            <p:tgtEl>
                                              <p:spTgt spid="27"/>
                                            </p:tgtEl>
                                          </p:cBhvr>
                                        </p:animEffect>
                                      </p:childTnLst>
                                    </p:cTn>
                                  </p:par>
                                  <p:par>
                                    <p:cTn id="15" presetID="10" presetClass="entr" presetSubtype="0" fill="hold" grpId="0" nodeType="withEffect">
                                      <p:stCondLst>
                                        <p:cond delay="1000"/>
                                      </p:stCondLst>
                                      <p:childTnLst>
                                        <p:set>
                                          <p:cBhvr>
                                            <p:cTn id="16" dur="1" fill="hold">
                                              <p:stCondLst>
                                                <p:cond delay="0"/>
                                              </p:stCondLst>
                                            </p:cTn>
                                            <p:tgtEl>
                                              <p:spTgt spid="14">
                                                <p:bg/>
                                              </p:spTgt>
                                            </p:tgtEl>
                                            <p:attrNameLst>
                                              <p:attrName>style.visibility</p:attrName>
                                            </p:attrNameLst>
                                          </p:cBhvr>
                                          <p:to>
                                            <p:strVal val="visible"/>
                                          </p:to>
                                        </p:set>
                                        <p:animEffect transition="in" filter="fade">
                                          <p:cBhvr>
                                            <p:cTn id="17" dur="500"/>
                                            <p:tgtEl>
                                              <p:spTgt spid="14">
                                                <p:bg/>
                                              </p:spTgt>
                                            </p:tgtEl>
                                          </p:cBhvr>
                                        </p:animEffect>
                                      </p:childTnLst>
                                    </p:cTn>
                                  </p:par>
                                  <p:par>
                                    <p:cTn id="18" presetID="10" presetClass="entr" presetSubtype="0" fill="hold" grpId="0" nodeType="withEffect">
                                      <p:stCondLst>
                                        <p:cond delay="1000"/>
                                      </p:stCondLst>
                                      <p:childTnLst>
                                        <p:set>
                                          <p:cBhvr>
                                            <p:cTn id="19" dur="1" fill="hold">
                                              <p:stCondLst>
                                                <p:cond delay="0"/>
                                              </p:stCondLst>
                                            </p:cTn>
                                            <p:tgtEl>
                                              <p:spTgt spid="14">
                                                <p:txEl>
                                                  <p:pRg st="0" end="0"/>
                                                </p:txEl>
                                              </p:spTgt>
                                            </p:tgtEl>
                                            <p:attrNameLst>
                                              <p:attrName>style.visibility</p:attrName>
                                            </p:attrNameLst>
                                          </p:cBhvr>
                                          <p:to>
                                            <p:strVal val="visible"/>
                                          </p:to>
                                        </p:set>
                                        <p:animEffect transition="in" filter="fade">
                                          <p:cBhvr>
                                            <p:cTn id="20" dur="500"/>
                                            <p:tgtEl>
                                              <p:spTgt spid="14">
                                                <p:txEl>
                                                  <p:pRg st="0" end="0"/>
                                                </p:txEl>
                                              </p:spTgt>
                                            </p:tgtEl>
                                          </p:cBhvr>
                                        </p:animEffect>
                                      </p:childTnLst>
                                    </p:cTn>
                                  </p:par>
                                  <p:par>
                                    <p:cTn id="21" presetID="10" presetClass="entr" presetSubtype="0" fill="hold" grpId="0" nodeType="withEffect">
                                      <p:stCondLst>
                                        <p:cond delay="1000"/>
                                      </p:stCondLst>
                                      <p:childTnLst>
                                        <p:set>
                                          <p:cBhvr>
                                            <p:cTn id="22" dur="1" fill="hold">
                                              <p:stCondLst>
                                                <p:cond delay="0"/>
                                              </p:stCondLst>
                                            </p:cTn>
                                            <p:tgtEl>
                                              <p:spTgt spid="16">
                                                <p:bg/>
                                              </p:spTgt>
                                            </p:tgtEl>
                                            <p:attrNameLst>
                                              <p:attrName>style.visibility</p:attrName>
                                            </p:attrNameLst>
                                          </p:cBhvr>
                                          <p:to>
                                            <p:strVal val="visible"/>
                                          </p:to>
                                        </p:set>
                                        <p:animEffect transition="in" filter="fade">
                                          <p:cBhvr>
                                            <p:cTn id="23" dur="500"/>
                                            <p:tgtEl>
                                              <p:spTgt spid="16">
                                                <p:bg/>
                                              </p:spTgt>
                                            </p:tgtEl>
                                          </p:cBhvr>
                                        </p:animEffect>
                                      </p:childTnLst>
                                    </p:cTn>
                                  </p:par>
                                  <p:par>
                                    <p:cTn id="24" presetID="10" presetClass="entr" presetSubtype="0" fill="hold" grpId="0" nodeType="withEffect">
                                      <p:stCondLst>
                                        <p:cond delay="1000"/>
                                      </p:stCondLst>
                                      <p:childTnLst>
                                        <p:set>
                                          <p:cBhvr>
                                            <p:cTn id="25" dur="1" fill="hold">
                                              <p:stCondLst>
                                                <p:cond delay="0"/>
                                              </p:stCondLst>
                                            </p:cTn>
                                            <p:tgtEl>
                                              <p:spTgt spid="16">
                                                <p:txEl>
                                                  <p:pRg st="0" end="0"/>
                                                </p:txEl>
                                              </p:spTgt>
                                            </p:tgtEl>
                                            <p:attrNameLst>
                                              <p:attrName>style.visibility</p:attrName>
                                            </p:attrNameLst>
                                          </p:cBhvr>
                                          <p:to>
                                            <p:strVal val="visible"/>
                                          </p:to>
                                        </p:set>
                                        <p:animEffect transition="in" filter="fade">
                                          <p:cBhvr>
                                            <p:cTn id="26" dur="500"/>
                                            <p:tgtEl>
                                              <p:spTgt spid="16">
                                                <p:txEl>
                                                  <p:pRg st="0" end="0"/>
                                                </p:txEl>
                                              </p:spTgt>
                                            </p:tgtEl>
                                          </p:cBhvr>
                                        </p:animEffect>
                                      </p:childTnLst>
                                    </p:cTn>
                                  </p:par>
                                  <p:par>
                                    <p:cTn id="27" presetID="10" presetClass="entr" presetSubtype="0" fill="hold" grpId="0" nodeType="withEffect">
                                      <p:stCondLst>
                                        <p:cond delay="1000"/>
                                      </p:stCondLst>
                                      <p:childTnLst>
                                        <p:set>
                                          <p:cBhvr>
                                            <p:cTn id="28" dur="1" fill="hold">
                                              <p:stCondLst>
                                                <p:cond delay="0"/>
                                              </p:stCondLst>
                                            </p:cTn>
                                            <p:tgtEl>
                                              <p:spTgt spid="17">
                                                <p:bg/>
                                              </p:spTgt>
                                            </p:tgtEl>
                                            <p:attrNameLst>
                                              <p:attrName>style.visibility</p:attrName>
                                            </p:attrNameLst>
                                          </p:cBhvr>
                                          <p:to>
                                            <p:strVal val="visible"/>
                                          </p:to>
                                        </p:set>
                                        <p:animEffect transition="in" filter="fade">
                                          <p:cBhvr>
                                            <p:cTn id="29" dur="500"/>
                                            <p:tgtEl>
                                              <p:spTgt spid="17">
                                                <p:bg/>
                                              </p:spTgt>
                                            </p:tgtEl>
                                          </p:cBhvr>
                                        </p:animEffect>
                                      </p:childTnLst>
                                    </p:cTn>
                                  </p:par>
                                  <p:par>
                                    <p:cTn id="30" presetID="10" presetClass="entr" presetSubtype="0" fill="hold" grpId="0" nodeType="withEffect">
                                      <p:stCondLst>
                                        <p:cond delay="1000"/>
                                      </p:stCondLst>
                                      <p:childTnLst>
                                        <p:set>
                                          <p:cBhvr>
                                            <p:cTn id="31" dur="1" fill="hold">
                                              <p:stCondLst>
                                                <p:cond delay="0"/>
                                              </p:stCondLst>
                                            </p:cTn>
                                            <p:tgtEl>
                                              <p:spTgt spid="17">
                                                <p:txEl>
                                                  <p:pRg st="0" end="0"/>
                                                </p:txEl>
                                              </p:spTgt>
                                            </p:tgtEl>
                                            <p:attrNameLst>
                                              <p:attrName>style.visibility</p:attrName>
                                            </p:attrNameLst>
                                          </p:cBhvr>
                                          <p:to>
                                            <p:strVal val="visible"/>
                                          </p:to>
                                        </p:set>
                                        <p:animEffect transition="in" filter="fade">
                                          <p:cBhvr>
                                            <p:cTn id="32" dur="500"/>
                                            <p:tgtEl>
                                              <p:spTgt spid="17">
                                                <p:txEl>
                                                  <p:pRg st="0" end="0"/>
                                                </p:txEl>
                                              </p:spTgt>
                                            </p:tgtEl>
                                          </p:cBhvr>
                                        </p:animEffect>
                                      </p:childTnLst>
                                    </p:cTn>
                                  </p:par>
                                  <p:par>
                                    <p:cTn id="33" presetID="2" presetClass="entr" presetSubtype="1" fill="hold" grpId="0" nodeType="withEffect" nodePh="1">
                                      <p:stCondLst>
                                        <p:cond delay="1000"/>
                                      </p:stCondLst>
                                      <p:endCondLst>
                                        <p:cond evt="begin" delay="0">
                                          <p:tn val="33"/>
                                        </p:cond>
                                      </p:endCondLst>
                                      <p:childTnLst>
                                        <p:set>
                                          <p:cBhvr>
                                            <p:cTn id="34" dur="1" fill="hold">
                                              <p:stCondLst>
                                                <p:cond delay="0"/>
                                              </p:stCondLst>
                                            </p:cTn>
                                            <p:tgtEl>
                                              <p:spTgt spid="31"/>
                                            </p:tgtEl>
                                            <p:attrNameLst>
                                              <p:attrName>style.visibility</p:attrName>
                                            </p:attrNameLst>
                                          </p:cBhvr>
                                          <p:to>
                                            <p:strVal val="visible"/>
                                          </p:to>
                                        </p:set>
                                        <p:anim calcmode="lin" valueType="num">
                                          <p:cBhvr additive="base">
                                            <p:cTn id="35" dur="1500" fill="hold"/>
                                            <p:tgtEl>
                                              <p:spTgt spid="31"/>
                                            </p:tgtEl>
                                            <p:attrNameLst>
                                              <p:attrName>ppt_x</p:attrName>
                                            </p:attrNameLst>
                                          </p:cBhvr>
                                          <p:tavLst>
                                            <p:tav tm="0">
                                              <p:val>
                                                <p:strVal val="#ppt_x"/>
                                              </p:val>
                                            </p:tav>
                                            <p:tav tm="100000">
                                              <p:val>
                                                <p:strVal val="#ppt_x"/>
                                              </p:val>
                                            </p:tav>
                                          </p:tavLst>
                                        </p:anim>
                                        <p:anim calcmode="lin" valueType="num">
                                          <p:cBhvr additive="base">
                                            <p:cTn id="36" dur="1500" fill="hold"/>
                                            <p:tgtEl>
                                              <p:spTgt spid="31"/>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1000"/>
                                      </p:stCondLst>
                                      <p:childTnLst>
                                        <p:set>
                                          <p:cBhvr>
                                            <p:cTn id="38" dur="1" fill="hold">
                                              <p:stCondLst>
                                                <p:cond delay="0"/>
                                              </p:stCondLst>
                                            </p:cTn>
                                            <p:tgtEl>
                                              <p:spTgt spid="39">
                                                <p:txEl>
                                                  <p:pRg st="0" end="0"/>
                                                </p:txEl>
                                              </p:spTgt>
                                            </p:tgtEl>
                                            <p:attrNameLst>
                                              <p:attrName>style.visibility</p:attrName>
                                            </p:attrNameLst>
                                          </p:cBhvr>
                                          <p:to>
                                            <p:strVal val="visible"/>
                                          </p:to>
                                        </p:set>
                                        <p:anim calcmode="lin" valueType="num">
                                          <p:cBhvr additive="base">
                                            <p:cTn id="39"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40" dur="1000" fill="hold"/>
                                            <p:tgtEl>
                                              <p:spTgt spid="39">
                                                <p:txEl>
                                                  <p:pRg st="0" end="0"/>
                                                </p:txEl>
                                              </p:spTgt>
                                            </p:tgtEl>
                                            <p:attrNameLst>
                                              <p:attrName>ppt_y</p:attrName>
                                            </p:attrNameLst>
                                          </p:cBhvr>
                                          <p:tavLst>
                                            <p:tav tm="0">
                                              <p:val>
                                                <p:strVal val="1+#ppt_h/2"/>
                                              </p:val>
                                            </p:tav>
                                            <p:tav tm="100000">
                                              <p:val>
                                                <p:strVal val="#ppt_y"/>
                                              </p:val>
                                            </p:tav>
                                          </p:tavLst>
                                        </p:anim>
                                      </p:childTnLst>
                                    </p:cTn>
                                  </p:par>
                                  <p:par>
                                    <p:cTn id="41" presetID="10" presetClass="entr" presetSubtype="0" fill="hold" nodeType="withEffect">
                                      <p:stCondLst>
                                        <p:cond delay="100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1"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additive="base">
                                            <p:cTn id="48" dur="1000" fill="hold"/>
                                            <p:tgtEl>
                                              <p:spTgt spid="15"/>
                                            </p:tgtEl>
                                            <p:attrNameLst>
                                              <p:attrName>ppt_x</p:attrName>
                                            </p:attrNameLst>
                                          </p:cBhvr>
                                          <p:tavLst>
                                            <p:tav tm="0">
                                              <p:val>
                                                <p:strVal val="#ppt_x"/>
                                              </p:val>
                                            </p:tav>
                                            <p:tav tm="100000">
                                              <p:val>
                                                <p:strVal val="#ppt_x"/>
                                              </p:val>
                                            </p:tav>
                                          </p:tavLst>
                                        </p:anim>
                                        <p:anim calcmode="lin" valueType="num">
                                          <p:cBhvr additive="base">
                                            <p:cTn id="49" dur="10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1" grpId="0"/>
          <p:bldP spid="39" grpId="0" build="p">
            <p:tmplLst>
              <p:tmpl lvl="1">
                <p:tnLst>
                  <p:par>
                    <p:cTn presetID="2" presetClass="entr" presetSubtype="4" fill="hold" nodeType="withEffect">
                      <p:stCondLst>
                        <p:cond delay="100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1000" fill="hold"/>
                            <p:tgtEl>
                              <p:spTgt spid="39"/>
                            </p:tgtEl>
                            <p:attrNameLst>
                              <p:attrName>ppt_x</p:attrName>
                            </p:attrNameLst>
                          </p:cBhvr>
                          <p:tavLst>
                            <p:tav tm="0">
                              <p:val>
                                <p:strVal val="#ppt_x"/>
                              </p:val>
                            </p:tav>
                            <p:tav tm="100000">
                              <p:val>
                                <p:strVal val="#ppt_x"/>
                              </p:val>
                            </p:tav>
                          </p:tavLst>
                        </p:anim>
                        <p:anim calcmode="lin" valueType="num">
                          <p:cBhvr additive="base">
                            <p:cTn dur="1000" fill="hold"/>
                            <p:tgtEl>
                              <p:spTgt spid="39"/>
                            </p:tgtEl>
                            <p:attrNameLst>
                              <p:attrName>ppt_y</p:attrName>
                            </p:attrNameLst>
                          </p:cBhvr>
                          <p:tavLst>
                            <p:tav tm="0">
                              <p:val>
                                <p:strVal val="1+#ppt_h/2"/>
                              </p:val>
                            </p:tav>
                            <p:tav tm="100000">
                              <p:val>
                                <p:strVal val="#ppt_y"/>
                              </p:val>
                            </p:tav>
                          </p:tavLst>
                        </p:anim>
                      </p:childTnLst>
                    </p:cTn>
                  </p:par>
                </p:tnLst>
              </p:tmpl>
            </p:tmplLst>
          </p:bldP>
          <p:bldP spid="14" grpId="0" build="p" animBg="1">
            <p:tmplLst>
              <p:tmpl>
                <p:tnLst>
                  <p:par>
                    <p:cTn presetID="10" presetClass="entr" presetSubtype="0" fill="hold" nodeType="withEffect">
                      <p:stCondLst>
                        <p:cond delay="10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1">
                <p:tnLst>
                  <p:par>
                    <p:cTn presetID="10" presetClass="entr" presetSubtype="0" fill="hold" nodeType="withEffect">
                      <p:stCondLst>
                        <p:cond delay="10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6" grpId="0" build="p" animBg="1">
            <p:tmplLst>
              <p:tmpl>
                <p:tnLst>
                  <p:par>
                    <p:cTn presetID="10" presetClass="entr" presetSubtype="0" fill="hold" nodeType="withEffect">
                      <p:stCondLst>
                        <p:cond delay="100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 lvl="1">
                <p:tnLst>
                  <p:par>
                    <p:cTn presetID="10" presetClass="entr" presetSubtype="0" fill="hold" nodeType="withEffect">
                      <p:stCondLst>
                        <p:cond delay="100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build="p" animBg="1">
            <p:tmplLst>
              <p:tmpl>
                <p:tnLst>
                  <p:par>
                    <p:cTn presetID="10" presetClass="entr" presetSubtype="0" fill="hold" nodeType="withEffect">
                      <p:stCondLst>
                        <p:cond delay="100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 lvl="1">
                <p:tnLst>
                  <p:par>
                    <p:cTn presetID="10" presetClass="entr" presetSubtype="0" fill="hold" nodeType="withEffect">
                      <p:stCondLst>
                        <p:cond delay="100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1_Slide Proces infografika">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8794E0A8-40D4-4547-86FD-DB73BB3E9B3D}"/>
              </a:ext>
            </a:extLst>
          </p:cNvPr>
          <p:cNvSpPr>
            <a:spLocks noGrp="1"/>
          </p:cNvSpPr>
          <p:nvPr>
            <p:ph type="title"/>
          </p:nvPr>
        </p:nvSpPr>
        <p:spPr>
          <a:xfrm>
            <a:off x="848833" y="363482"/>
            <a:ext cx="10515600" cy="516230"/>
          </a:xfrm>
          <a:prstGeom prst="rect">
            <a:avLst/>
          </a:prstGeom>
        </p:spPr>
        <p:txBody>
          <a:bodyPr>
            <a:normAutofit fontScale="90000"/>
          </a:bodyPr>
          <a:lstStyle>
            <a:lvl1pPr>
              <a:defRPr sz="3600"/>
            </a:lvl1pPr>
          </a:lstStyle>
          <a:p>
            <a:endParaRPr lang="sk-SK" b="0" noProof="0" dirty="0">
              <a:solidFill>
                <a:srgbClr val="263C80"/>
              </a:solidFill>
              <a:latin typeface="Asap" panose="020F0504030202060203" pitchFamily="34" charset="0"/>
            </a:endParaRPr>
          </a:p>
        </p:txBody>
      </p:sp>
      <p:sp>
        <p:nvSpPr>
          <p:cNvPr id="24" name="Text Placeholder 2">
            <a:extLst>
              <a:ext uri="{FF2B5EF4-FFF2-40B4-BE49-F238E27FC236}">
                <a16:creationId xmlns:a16="http://schemas.microsoft.com/office/drawing/2014/main" id="{A39A2B61-D18D-4002-9105-89E3149F5535}"/>
              </a:ext>
            </a:extLst>
          </p:cNvPr>
          <p:cNvSpPr>
            <a:spLocks noGrp="1"/>
          </p:cNvSpPr>
          <p:nvPr>
            <p:ph type="body" sz="quarter" idx="10"/>
          </p:nvPr>
        </p:nvSpPr>
        <p:spPr>
          <a:xfrm>
            <a:off x="1791730" y="895917"/>
            <a:ext cx="8629806" cy="385931"/>
          </a:xfrm>
          <a:prstGeom prst="rect">
            <a:avLst/>
          </a:prstGeom>
        </p:spPr>
        <p:txBody>
          <a:bodyPr/>
          <a:lstStyle>
            <a:lvl1pPr marL="0" indent="0" algn="ctr">
              <a:buNone/>
              <a:defRPr sz="1600"/>
            </a:lvl1pPr>
          </a:lstStyle>
          <a:p>
            <a:endParaRPr lang="sk-SK" noProof="0" dirty="0">
              <a:latin typeface="Asap" panose="020F0504030202060203" pitchFamily="34" charset="0"/>
            </a:endParaRPr>
          </a:p>
        </p:txBody>
      </p:sp>
      <p:sp>
        <p:nvSpPr>
          <p:cNvPr id="17" name="Oval 5">
            <a:extLst>
              <a:ext uri="{FF2B5EF4-FFF2-40B4-BE49-F238E27FC236}">
                <a16:creationId xmlns:a16="http://schemas.microsoft.com/office/drawing/2014/main" id="{0C3C1CFE-7F48-4FAE-B5DE-685F63765EE2}"/>
              </a:ext>
            </a:extLst>
          </p:cNvPr>
          <p:cNvSpPr/>
          <p:nvPr userDrawn="1"/>
        </p:nvSpPr>
        <p:spPr>
          <a:xfrm>
            <a:off x="4264696" y="1955704"/>
            <a:ext cx="3551723" cy="3551723"/>
          </a:xfrm>
          <a:prstGeom prst="ellipse">
            <a:avLst/>
          </a:prstGeom>
          <a:noFill/>
          <a:ln w="127000">
            <a:solidFill>
              <a:srgbClr val="0055A1">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Oval 3">
            <a:extLst>
              <a:ext uri="{FF2B5EF4-FFF2-40B4-BE49-F238E27FC236}">
                <a16:creationId xmlns:a16="http://schemas.microsoft.com/office/drawing/2014/main" id="{0B796A2B-00F6-4AB8-BE01-C1CF190297EC}"/>
              </a:ext>
            </a:extLst>
          </p:cNvPr>
          <p:cNvSpPr/>
          <p:nvPr userDrawn="1"/>
        </p:nvSpPr>
        <p:spPr>
          <a:xfrm>
            <a:off x="705531" y="1955704"/>
            <a:ext cx="3551723" cy="3551723"/>
          </a:xfrm>
          <a:prstGeom prst="ellipse">
            <a:avLst/>
          </a:prstGeom>
          <a:noFill/>
          <a:ln w="127000">
            <a:solidFill>
              <a:schemeClr val="bg1">
                <a:lumMod val="50000"/>
                <a:alpha val="2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Arc 4">
            <a:extLst>
              <a:ext uri="{FF2B5EF4-FFF2-40B4-BE49-F238E27FC236}">
                <a16:creationId xmlns:a16="http://schemas.microsoft.com/office/drawing/2014/main" id="{F8364095-6144-4928-A841-E7914B576FB5}"/>
              </a:ext>
            </a:extLst>
          </p:cNvPr>
          <p:cNvSpPr/>
          <p:nvPr userDrawn="1"/>
        </p:nvSpPr>
        <p:spPr>
          <a:xfrm>
            <a:off x="706660" y="1958285"/>
            <a:ext cx="3548014" cy="3548014"/>
          </a:xfrm>
          <a:prstGeom prst="arc">
            <a:avLst>
              <a:gd name="adj1" fmla="val 10766207"/>
              <a:gd name="adj2" fmla="val 0"/>
            </a:avLst>
          </a:prstGeom>
          <a:ln w="12700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2" name="Arc 6">
            <a:extLst>
              <a:ext uri="{FF2B5EF4-FFF2-40B4-BE49-F238E27FC236}">
                <a16:creationId xmlns:a16="http://schemas.microsoft.com/office/drawing/2014/main" id="{F990EE39-1E2F-4AAC-8992-D8E0E68DC130}"/>
              </a:ext>
            </a:extLst>
          </p:cNvPr>
          <p:cNvSpPr/>
          <p:nvPr userDrawn="1"/>
        </p:nvSpPr>
        <p:spPr>
          <a:xfrm rot="10800000">
            <a:off x="4265825" y="1958285"/>
            <a:ext cx="3548014" cy="3548014"/>
          </a:xfrm>
          <a:prstGeom prst="arc">
            <a:avLst>
              <a:gd name="adj1" fmla="val 10766207"/>
              <a:gd name="adj2" fmla="val 0"/>
            </a:avLst>
          </a:prstGeom>
          <a:ln w="127000" cap="rnd">
            <a:solidFill>
              <a:srgbClr val="0055A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Oval 7">
            <a:extLst>
              <a:ext uri="{FF2B5EF4-FFF2-40B4-BE49-F238E27FC236}">
                <a16:creationId xmlns:a16="http://schemas.microsoft.com/office/drawing/2014/main" id="{93AB1267-59FA-48A6-8E8D-A9D74C4D863C}"/>
              </a:ext>
            </a:extLst>
          </p:cNvPr>
          <p:cNvSpPr/>
          <p:nvPr userDrawn="1"/>
        </p:nvSpPr>
        <p:spPr>
          <a:xfrm>
            <a:off x="7812710" y="1955704"/>
            <a:ext cx="3551723" cy="3551723"/>
          </a:xfrm>
          <a:prstGeom prst="ellipse">
            <a:avLst/>
          </a:prstGeom>
          <a:noFill/>
          <a:ln w="127000">
            <a:solidFill>
              <a:srgbClr val="ED1C24">
                <a:alpha val="2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Arc 8">
            <a:extLst>
              <a:ext uri="{FF2B5EF4-FFF2-40B4-BE49-F238E27FC236}">
                <a16:creationId xmlns:a16="http://schemas.microsoft.com/office/drawing/2014/main" id="{CD057AFD-C9CE-4580-A8DD-C7238E756BEC}"/>
              </a:ext>
            </a:extLst>
          </p:cNvPr>
          <p:cNvSpPr/>
          <p:nvPr userDrawn="1"/>
        </p:nvSpPr>
        <p:spPr>
          <a:xfrm>
            <a:off x="7813839" y="1958285"/>
            <a:ext cx="3548014" cy="3548014"/>
          </a:xfrm>
          <a:prstGeom prst="arc">
            <a:avLst>
              <a:gd name="adj1" fmla="val 10766207"/>
              <a:gd name="adj2" fmla="val 0"/>
            </a:avLst>
          </a:prstGeom>
          <a:ln w="127000" cap="rnd">
            <a:solidFill>
              <a:srgbClr val="ED1C2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0" name="Text Placeholder 2">
            <a:extLst>
              <a:ext uri="{FF2B5EF4-FFF2-40B4-BE49-F238E27FC236}">
                <a16:creationId xmlns:a16="http://schemas.microsoft.com/office/drawing/2014/main" id="{A0294828-949D-469E-A17C-6C0342794412}"/>
              </a:ext>
            </a:extLst>
          </p:cNvPr>
          <p:cNvSpPr>
            <a:spLocks noGrp="1"/>
          </p:cNvSpPr>
          <p:nvPr>
            <p:ph type="body" sz="quarter" idx="14"/>
          </p:nvPr>
        </p:nvSpPr>
        <p:spPr>
          <a:xfrm>
            <a:off x="1143001" y="4149091"/>
            <a:ext cx="2727213" cy="833403"/>
          </a:xfrm>
          <a:prstGeom prst="rect">
            <a:avLst/>
          </a:prstGeom>
        </p:spPr>
        <p:txBody>
          <a:bodyPr/>
          <a:lstStyle>
            <a:lvl1pPr marL="0" indent="0" algn="ctr">
              <a:buNone/>
              <a:defRPr sz="1400"/>
            </a:lvl1pPr>
          </a:lstStyle>
          <a:p>
            <a:endParaRPr lang="sk-SK" noProof="0" dirty="0">
              <a:latin typeface="Asap" panose="020F0504030202060203" pitchFamily="34" charset="0"/>
            </a:endParaRPr>
          </a:p>
        </p:txBody>
      </p:sp>
      <p:sp>
        <p:nvSpPr>
          <p:cNvPr id="32" name="Text Placeholder 2">
            <a:extLst>
              <a:ext uri="{FF2B5EF4-FFF2-40B4-BE49-F238E27FC236}">
                <a16:creationId xmlns:a16="http://schemas.microsoft.com/office/drawing/2014/main" id="{C34ADCF0-29E6-4960-9546-AFB3E8C40621}"/>
              </a:ext>
            </a:extLst>
          </p:cNvPr>
          <p:cNvSpPr>
            <a:spLocks noGrp="1"/>
          </p:cNvSpPr>
          <p:nvPr>
            <p:ph type="body" sz="quarter" idx="15"/>
          </p:nvPr>
        </p:nvSpPr>
        <p:spPr>
          <a:xfrm>
            <a:off x="1143001" y="3461072"/>
            <a:ext cx="2727213" cy="701353"/>
          </a:xfrm>
          <a:prstGeom prst="rect">
            <a:avLst/>
          </a:prstGeom>
        </p:spPr>
        <p:txBody>
          <a:bodyPr/>
          <a:lstStyle>
            <a:lvl1pPr marL="0" indent="0" algn="ctr">
              <a:buNone/>
              <a:defRPr sz="1800">
                <a:solidFill>
                  <a:srgbClr val="263C80"/>
                </a:solidFill>
              </a:defRPr>
            </a:lvl1pPr>
          </a:lstStyle>
          <a:p>
            <a:endParaRPr lang="sk-SK" noProof="0" dirty="0">
              <a:latin typeface="Asap" panose="020F0504030202060203" pitchFamily="34" charset="0"/>
            </a:endParaRPr>
          </a:p>
        </p:txBody>
      </p:sp>
      <p:sp>
        <p:nvSpPr>
          <p:cNvPr id="16" name="Zástupný objekt pre text 6">
            <a:extLst>
              <a:ext uri="{FF2B5EF4-FFF2-40B4-BE49-F238E27FC236}">
                <a16:creationId xmlns:a16="http://schemas.microsoft.com/office/drawing/2014/main" id="{B87432CC-6787-45E0-8608-1EA05C9B0E31}"/>
              </a:ext>
            </a:extLst>
          </p:cNvPr>
          <p:cNvSpPr>
            <a:spLocks noGrp="1"/>
          </p:cNvSpPr>
          <p:nvPr>
            <p:ph type="body" sz="quarter" idx="25" hasCustomPrompt="1"/>
          </p:nvPr>
        </p:nvSpPr>
        <p:spPr>
          <a:xfrm>
            <a:off x="2088280" y="2382499"/>
            <a:ext cx="836653" cy="836653"/>
          </a:xfrm>
          <a:prstGeom prst="ellipse">
            <a:avLst/>
          </a:prstGeom>
          <a:solidFill>
            <a:schemeClr val="bg2"/>
          </a:solidFill>
        </p:spPr>
        <p:txBody>
          <a:bodyPr/>
          <a:lstStyle>
            <a:lvl1pPr marL="0" indent="0" algn="ctr">
              <a:lnSpc>
                <a:spcPct val="150000"/>
              </a:lnSpc>
              <a:buNone/>
              <a:defRPr sz="2000">
                <a:solidFill>
                  <a:srgbClr val="263C80"/>
                </a:solidFill>
              </a:defRPr>
            </a:lvl1pPr>
          </a:lstStyle>
          <a:p>
            <a:pPr lvl="0"/>
            <a:r>
              <a:rPr lang="en-US" dirty="0"/>
              <a:t>a</a:t>
            </a:r>
            <a:endParaRPr lang="sk-SK" dirty="0"/>
          </a:p>
        </p:txBody>
      </p:sp>
      <p:sp>
        <p:nvSpPr>
          <p:cNvPr id="18" name="Zástupný objekt pre text 6">
            <a:extLst>
              <a:ext uri="{FF2B5EF4-FFF2-40B4-BE49-F238E27FC236}">
                <a16:creationId xmlns:a16="http://schemas.microsoft.com/office/drawing/2014/main" id="{3562C42E-BCA8-4492-A579-BA1669756909}"/>
              </a:ext>
            </a:extLst>
          </p:cNvPr>
          <p:cNvSpPr>
            <a:spLocks noGrp="1"/>
          </p:cNvSpPr>
          <p:nvPr>
            <p:ph type="body" sz="quarter" idx="26" hasCustomPrompt="1"/>
          </p:nvPr>
        </p:nvSpPr>
        <p:spPr>
          <a:xfrm>
            <a:off x="5609063" y="2389750"/>
            <a:ext cx="836653" cy="836653"/>
          </a:xfrm>
          <a:prstGeom prst="ellipse">
            <a:avLst/>
          </a:prstGeom>
          <a:solidFill>
            <a:schemeClr val="accent2"/>
          </a:solidFill>
        </p:spPr>
        <p:txBody>
          <a:bodyPr/>
          <a:lstStyle>
            <a:lvl1pPr marL="0" indent="0" algn="ctr">
              <a:lnSpc>
                <a:spcPct val="150000"/>
              </a:lnSpc>
              <a:buNone/>
              <a:defRPr sz="2000">
                <a:solidFill>
                  <a:schemeClr val="bg1"/>
                </a:solidFill>
              </a:defRPr>
            </a:lvl1pPr>
          </a:lstStyle>
          <a:p>
            <a:pPr lvl="0"/>
            <a:r>
              <a:rPr lang="en-US" dirty="0"/>
              <a:t>b</a:t>
            </a:r>
            <a:endParaRPr lang="sk-SK" dirty="0"/>
          </a:p>
        </p:txBody>
      </p:sp>
      <p:sp>
        <p:nvSpPr>
          <p:cNvPr id="25" name="Zástupný objekt pre text 6">
            <a:extLst>
              <a:ext uri="{FF2B5EF4-FFF2-40B4-BE49-F238E27FC236}">
                <a16:creationId xmlns:a16="http://schemas.microsoft.com/office/drawing/2014/main" id="{8095B9A2-23B6-4676-BC69-205FEAAD24D1}"/>
              </a:ext>
            </a:extLst>
          </p:cNvPr>
          <p:cNvSpPr>
            <a:spLocks noGrp="1"/>
          </p:cNvSpPr>
          <p:nvPr>
            <p:ph type="body" sz="quarter" idx="27" hasCustomPrompt="1"/>
          </p:nvPr>
        </p:nvSpPr>
        <p:spPr>
          <a:xfrm>
            <a:off x="9170809" y="2389750"/>
            <a:ext cx="836653" cy="836653"/>
          </a:xfrm>
          <a:prstGeom prst="ellipse">
            <a:avLst/>
          </a:prstGeom>
          <a:solidFill>
            <a:schemeClr val="accent3"/>
          </a:solidFill>
        </p:spPr>
        <p:txBody>
          <a:bodyPr/>
          <a:lstStyle>
            <a:lvl1pPr marL="0" indent="0" algn="ctr">
              <a:lnSpc>
                <a:spcPct val="150000"/>
              </a:lnSpc>
              <a:buNone/>
              <a:defRPr sz="2000">
                <a:solidFill>
                  <a:schemeClr val="bg1"/>
                </a:solidFill>
              </a:defRPr>
            </a:lvl1pPr>
          </a:lstStyle>
          <a:p>
            <a:pPr lvl="0"/>
            <a:r>
              <a:rPr lang="en-US" dirty="0"/>
              <a:t>c</a:t>
            </a:r>
            <a:endParaRPr lang="sk-SK" dirty="0"/>
          </a:p>
        </p:txBody>
      </p:sp>
      <p:sp>
        <p:nvSpPr>
          <p:cNvPr id="26" name="Text Placeholder 2">
            <a:extLst>
              <a:ext uri="{FF2B5EF4-FFF2-40B4-BE49-F238E27FC236}">
                <a16:creationId xmlns:a16="http://schemas.microsoft.com/office/drawing/2014/main" id="{EDD36692-36FF-49DF-A9E1-8BBD4C334BCF}"/>
              </a:ext>
            </a:extLst>
          </p:cNvPr>
          <p:cNvSpPr>
            <a:spLocks noGrp="1"/>
          </p:cNvSpPr>
          <p:nvPr>
            <p:ph type="body" sz="quarter" idx="28"/>
          </p:nvPr>
        </p:nvSpPr>
        <p:spPr>
          <a:xfrm>
            <a:off x="4663784" y="4149091"/>
            <a:ext cx="2727213" cy="833403"/>
          </a:xfrm>
          <a:prstGeom prst="rect">
            <a:avLst/>
          </a:prstGeom>
        </p:spPr>
        <p:txBody>
          <a:bodyPr/>
          <a:lstStyle>
            <a:lvl1pPr marL="0" indent="0" algn="ctr">
              <a:buNone/>
              <a:defRPr sz="1400"/>
            </a:lvl1pPr>
          </a:lstStyle>
          <a:p>
            <a:endParaRPr lang="sk-SK" noProof="0" dirty="0">
              <a:latin typeface="Asap" panose="020F0504030202060203" pitchFamily="34" charset="0"/>
            </a:endParaRPr>
          </a:p>
        </p:txBody>
      </p:sp>
      <p:sp>
        <p:nvSpPr>
          <p:cNvPr id="27" name="Text Placeholder 2">
            <a:extLst>
              <a:ext uri="{FF2B5EF4-FFF2-40B4-BE49-F238E27FC236}">
                <a16:creationId xmlns:a16="http://schemas.microsoft.com/office/drawing/2014/main" id="{F96A8B5D-6880-4E06-877B-4443CD5E5B5E}"/>
              </a:ext>
            </a:extLst>
          </p:cNvPr>
          <p:cNvSpPr>
            <a:spLocks noGrp="1"/>
          </p:cNvSpPr>
          <p:nvPr>
            <p:ph type="body" sz="quarter" idx="29"/>
          </p:nvPr>
        </p:nvSpPr>
        <p:spPr>
          <a:xfrm>
            <a:off x="4663784" y="3461072"/>
            <a:ext cx="2727213" cy="701353"/>
          </a:xfrm>
          <a:prstGeom prst="rect">
            <a:avLst/>
          </a:prstGeom>
        </p:spPr>
        <p:txBody>
          <a:bodyPr/>
          <a:lstStyle>
            <a:lvl1pPr marL="0" indent="0" algn="ctr">
              <a:buNone/>
              <a:defRPr sz="1800">
                <a:solidFill>
                  <a:srgbClr val="263C80"/>
                </a:solidFill>
              </a:defRPr>
            </a:lvl1pPr>
          </a:lstStyle>
          <a:p>
            <a:endParaRPr lang="sk-SK" noProof="0" dirty="0">
              <a:latin typeface="Asap" panose="020F0504030202060203" pitchFamily="34" charset="0"/>
            </a:endParaRPr>
          </a:p>
        </p:txBody>
      </p:sp>
      <p:sp>
        <p:nvSpPr>
          <p:cNvPr id="28" name="Text Placeholder 2">
            <a:extLst>
              <a:ext uri="{FF2B5EF4-FFF2-40B4-BE49-F238E27FC236}">
                <a16:creationId xmlns:a16="http://schemas.microsoft.com/office/drawing/2014/main" id="{FB018BE1-821F-47A7-8943-39FFDB1D66B1}"/>
              </a:ext>
            </a:extLst>
          </p:cNvPr>
          <p:cNvSpPr>
            <a:spLocks noGrp="1"/>
          </p:cNvSpPr>
          <p:nvPr>
            <p:ph type="body" sz="quarter" idx="30"/>
          </p:nvPr>
        </p:nvSpPr>
        <p:spPr>
          <a:xfrm>
            <a:off x="8232192" y="4149091"/>
            <a:ext cx="2727213" cy="833403"/>
          </a:xfrm>
          <a:prstGeom prst="rect">
            <a:avLst/>
          </a:prstGeom>
        </p:spPr>
        <p:txBody>
          <a:bodyPr/>
          <a:lstStyle>
            <a:lvl1pPr marL="0" indent="0" algn="ctr">
              <a:buNone/>
              <a:defRPr sz="1400"/>
            </a:lvl1pPr>
          </a:lstStyle>
          <a:p>
            <a:endParaRPr lang="sk-SK" noProof="0" dirty="0">
              <a:latin typeface="Asap" panose="020F0504030202060203" pitchFamily="34" charset="0"/>
            </a:endParaRPr>
          </a:p>
        </p:txBody>
      </p:sp>
      <p:sp>
        <p:nvSpPr>
          <p:cNvPr id="31" name="Text Placeholder 2">
            <a:extLst>
              <a:ext uri="{FF2B5EF4-FFF2-40B4-BE49-F238E27FC236}">
                <a16:creationId xmlns:a16="http://schemas.microsoft.com/office/drawing/2014/main" id="{FDFE4AB0-8649-4FC8-B6DA-EDA1F4852FCF}"/>
              </a:ext>
            </a:extLst>
          </p:cNvPr>
          <p:cNvSpPr>
            <a:spLocks noGrp="1"/>
          </p:cNvSpPr>
          <p:nvPr>
            <p:ph type="body" sz="quarter" idx="31"/>
          </p:nvPr>
        </p:nvSpPr>
        <p:spPr>
          <a:xfrm>
            <a:off x="8232192" y="3461072"/>
            <a:ext cx="2727213" cy="701353"/>
          </a:xfrm>
          <a:prstGeom prst="rect">
            <a:avLst/>
          </a:prstGeom>
        </p:spPr>
        <p:txBody>
          <a:bodyPr/>
          <a:lstStyle>
            <a:lvl1pPr marL="0" indent="0" algn="ctr">
              <a:buNone/>
              <a:defRPr sz="1800">
                <a:solidFill>
                  <a:srgbClr val="263C80"/>
                </a:solidFill>
              </a:defRPr>
            </a:lvl1pPr>
          </a:lstStyle>
          <a:p>
            <a:endParaRPr lang="sk-SK" noProof="0" dirty="0">
              <a:latin typeface="Asap" panose="020F0504030202060203" pitchFamily="34" charset="0"/>
            </a:endParaRPr>
          </a:p>
        </p:txBody>
      </p:sp>
    </p:spTree>
    <p:extLst>
      <p:ext uri="{BB962C8B-B14F-4D97-AF65-F5344CB8AC3E}">
        <p14:creationId xmlns:p14="http://schemas.microsoft.com/office/powerpoint/2010/main" val="366375533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75000">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14:bounceEnd="75000">
                                          <p:cBhvr additive="base">
                                            <p:cTn id="7" dur="800" fill="hold"/>
                                            <p:tgtEl>
                                              <p:spTgt spid="20"/>
                                            </p:tgtEl>
                                            <p:attrNameLst>
                                              <p:attrName>ppt_x</p:attrName>
                                            </p:attrNameLst>
                                          </p:cBhvr>
                                          <p:tavLst>
                                            <p:tav tm="0">
                                              <p:val>
                                                <p:strVal val="#ppt_x"/>
                                              </p:val>
                                            </p:tav>
                                            <p:tav tm="100000">
                                              <p:val>
                                                <p:strVal val="#ppt_x"/>
                                              </p:val>
                                            </p:tav>
                                          </p:tavLst>
                                        </p:anim>
                                        <p:anim calcmode="lin" valueType="num" p14:bounceEnd="75000">
                                          <p:cBhvr additive="base">
                                            <p:cTn id="8" dur="800" fill="hold"/>
                                            <p:tgtEl>
                                              <p:spTgt spid="20"/>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75000">
                                      <p:stCondLst>
                                        <p:cond delay="100"/>
                                      </p:stCondLst>
                                      <p:childTnLst>
                                        <p:set>
                                          <p:cBhvr>
                                            <p:cTn id="10" dur="1" fill="hold">
                                              <p:stCondLst>
                                                <p:cond delay="0"/>
                                              </p:stCondLst>
                                            </p:cTn>
                                            <p:tgtEl>
                                              <p:spTgt spid="17"/>
                                            </p:tgtEl>
                                            <p:attrNameLst>
                                              <p:attrName>style.visibility</p:attrName>
                                            </p:attrNameLst>
                                          </p:cBhvr>
                                          <p:to>
                                            <p:strVal val="visible"/>
                                          </p:to>
                                        </p:set>
                                        <p:anim calcmode="lin" valueType="num" p14:bounceEnd="75000">
                                          <p:cBhvr additive="base">
                                            <p:cTn id="11" dur="800" fill="hold"/>
                                            <p:tgtEl>
                                              <p:spTgt spid="17"/>
                                            </p:tgtEl>
                                            <p:attrNameLst>
                                              <p:attrName>ppt_x</p:attrName>
                                            </p:attrNameLst>
                                          </p:cBhvr>
                                          <p:tavLst>
                                            <p:tav tm="0">
                                              <p:val>
                                                <p:strVal val="#ppt_x"/>
                                              </p:val>
                                            </p:tav>
                                            <p:tav tm="100000">
                                              <p:val>
                                                <p:strVal val="#ppt_x"/>
                                              </p:val>
                                            </p:tav>
                                          </p:tavLst>
                                        </p:anim>
                                        <p:anim calcmode="lin" valueType="num" p14:bounceEnd="75000">
                                          <p:cBhvr additive="base">
                                            <p:cTn id="12" dur="800" fill="hold"/>
                                            <p:tgtEl>
                                              <p:spTgt spid="17"/>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75000">
                                      <p:stCondLst>
                                        <p:cond delay="200"/>
                                      </p:stCondLst>
                                      <p:childTnLst>
                                        <p:set>
                                          <p:cBhvr>
                                            <p:cTn id="14" dur="1" fill="hold">
                                              <p:stCondLst>
                                                <p:cond delay="0"/>
                                              </p:stCondLst>
                                            </p:cTn>
                                            <p:tgtEl>
                                              <p:spTgt spid="23"/>
                                            </p:tgtEl>
                                            <p:attrNameLst>
                                              <p:attrName>style.visibility</p:attrName>
                                            </p:attrNameLst>
                                          </p:cBhvr>
                                          <p:to>
                                            <p:strVal val="visible"/>
                                          </p:to>
                                        </p:set>
                                        <p:anim calcmode="lin" valueType="num" p14:bounceEnd="75000">
                                          <p:cBhvr additive="base">
                                            <p:cTn id="15" dur="800" fill="hold"/>
                                            <p:tgtEl>
                                              <p:spTgt spid="23"/>
                                            </p:tgtEl>
                                            <p:attrNameLst>
                                              <p:attrName>ppt_x</p:attrName>
                                            </p:attrNameLst>
                                          </p:cBhvr>
                                          <p:tavLst>
                                            <p:tav tm="0">
                                              <p:val>
                                                <p:strVal val="#ppt_x"/>
                                              </p:val>
                                            </p:tav>
                                            <p:tav tm="100000">
                                              <p:val>
                                                <p:strVal val="#ppt_x"/>
                                              </p:val>
                                            </p:tav>
                                          </p:tavLst>
                                        </p:anim>
                                        <p:anim calcmode="lin" valueType="num" p14:bounceEnd="75000">
                                          <p:cBhvr additive="base">
                                            <p:cTn id="16" dur="800" fill="hold"/>
                                            <p:tgtEl>
                                              <p:spTgt spid="23"/>
                                            </p:tgtEl>
                                            <p:attrNameLst>
                                              <p:attrName>ppt_y</p:attrName>
                                            </p:attrNameLst>
                                          </p:cBhvr>
                                          <p:tavLst>
                                            <p:tav tm="0">
                                              <p:val>
                                                <p:strVal val="0-#ppt_h/2"/>
                                              </p:val>
                                            </p:tav>
                                            <p:tav tm="100000">
                                              <p:val>
                                                <p:strVal val="#ppt_y"/>
                                              </p:val>
                                            </p:tav>
                                          </p:tavLst>
                                        </p:anim>
                                      </p:childTnLst>
                                    </p:cTn>
                                  </p:par>
                                  <p:par>
                                    <p:cTn id="17" presetID="22" presetClass="entr" presetSubtype="8" fill="hold" grpId="0" nodeType="withEffect">
                                      <p:stCondLst>
                                        <p:cond delay="80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200"/>
                                            <p:tgtEl>
                                              <p:spTgt spid="21"/>
                                            </p:tgtEl>
                                          </p:cBhvr>
                                        </p:animEffect>
                                      </p:childTnLst>
                                    </p:cTn>
                                  </p:par>
                                  <p:par>
                                    <p:cTn id="20" presetID="22" presetClass="entr" presetSubtype="8" fill="hold" grpId="0" nodeType="withEffect">
                                      <p:stCondLst>
                                        <p:cond delay="100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200"/>
                                            <p:tgtEl>
                                              <p:spTgt spid="22"/>
                                            </p:tgtEl>
                                          </p:cBhvr>
                                        </p:animEffect>
                                      </p:childTnLst>
                                    </p:cTn>
                                  </p:par>
                                  <p:par>
                                    <p:cTn id="23" presetID="22" presetClass="entr" presetSubtype="8" fill="hold" grpId="0" nodeType="withEffect">
                                      <p:stCondLst>
                                        <p:cond delay="1200"/>
                                      </p:stCondLst>
                                      <p:childTnLst>
                                        <p:set>
                                          <p:cBhvr>
                                            <p:cTn id="24" dur="1" fill="hold">
                                              <p:stCondLst>
                                                <p:cond delay="0"/>
                                              </p:stCondLst>
                                            </p:cTn>
                                            <p:tgtEl>
                                              <p:spTgt spid="29"/>
                                            </p:tgtEl>
                                            <p:attrNameLst>
                                              <p:attrName>style.visibility</p:attrName>
                                            </p:attrNameLst>
                                          </p:cBhvr>
                                          <p:to>
                                            <p:strVal val="visible"/>
                                          </p:to>
                                        </p:set>
                                        <p:animEffect transition="in" filter="wipe(left)">
                                          <p:cBhvr>
                                            <p:cTn id="25" dur="200"/>
                                            <p:tgtEl>
                                              <p:spTgt spid="29"/>
                                            </p:tgtEl>
                                          </p:cBhvr>
                                        </p:animEffect>
                                      </p:childTnLst>
                                    </p:cTn>
                                  </p:par>
                                </p:childTnLst>
                              </p:cTn>
                            </p:par>
                          </p:childTnLst>
                        </p:cTn>
                      </p:par>
                      <p:par>
                        <p:cTn id="26" fill="hold">
                          <p:stCondLst>
                            <p:cond delay="indefinite"/>
                          </p:stCondLst>
                          <p:childTnLst>
                            <p:par>
                              <p:cTn id="27" fill="hold">
                                <p:stCondLst>
                                  <p:cond delay="0"/>
                                </p:stCondLst>
                                <p:childTnLst>
                                  <p:par>
                                    <p:cTn id="28" presetID="23" presetClass="entr" presetSubtype="288" fill="hold" grpId="0" nodeType="clickEffect">
                                      <p:stCondLst>
                                        <p:cond delay="1500"/>
                                      </p:stCondLst>
                                      <p:childTnLst>
                                        <p:set>
                                          <p:cBhvr>
                                            <p:cTn id="29" dur="1" fill="hold">
                                              <p:stCondLst>
                                                <p:cond delay="0"/>
                                              </p:stCondLst>
                                            </p:cTn>
                                            <p:tgtEl>
                                              <p:spTgt spid="16">
                                                <p:bg/>
                                              </p:spTgt>
                                            </p:tgtEl>
                                            <p:attrNameLst>
                                              <p:attrName>style.visibility</p:attrName>
                                            </p:attrNameLst>
                                          </p:cBhvr>
                                          <p:to>
                                            <p:strVal val="visible"/>
                                          </p:to>
                                        </p:set>
                                        <p:anim calcmode="lin" valueType="num">
                                          <p:cBhvr>
                                            <p:cTn id="30" dur="500" fill="hold"/>
                                            <p:tgtEl>
                                              <p:spTgt spid="16">
                                                <p:bg/>
                                              </p:spTgt>
                                            </p:tgtEl>
                                            <p:attrNameLst>
                                              <p:attrName>ppt_w</p:attrName>
                                            </p:attrNameLst>
                                          </p:cBhvr>
                                          <p:tavLst>
                                            <p:tav tm="0">
                                              <p:val>
                                                <p:strVal val="4/3*#ppt_w"/>
                                              </p:val>
                                            </p:tav>
                                            <p:tav tm="100000">
                                              <p:val>
                                                <p:strVal val="#ppt_w"/>
                                              </p:val>
                                            </p:tav>
                                          </p:tavLst>
                                        </p:anim>
                                        <p:anim calcmode="lin" valueType="num">
                                          <p:cBhvr>
                                            <p:cTn id="31" dur="500" fill="hold"/>
                                            <p:tgtEl>
                                              <p:spTgt spid="16">
                                                <p:bg/>
                                              </p:spTgt>
                                            </p:tgtEl>
                                            <p:attrNameLst>
                                              <p:attrName>ppt_h</p:attrName>
                                            </p:attrNameLst>
                                          </p:cBhvr>
                                          <p:tavLst>
                                            <p:tav tm="0">
                                              <p:val>
                                                <p:strVal val="4/3*#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288" fill="hold" grpId="0" nodeType="clickEffect">
                                      <p:stCondLst>
                                        <p:cond delay="1500"/>
                                      </p:stCondLst>
                                      <p:childTnLst>
                                        <p:set>
                                          <p:cBhvr>
                                            <p:cTn id="35" dur="1" fill="hold">
                                              <p:stCondLst>
                                                <p:cond delay="0"/>
                                              </p:stCondLst>
                                            </p:cTn>
                                            <p:tgtEl>
                                              <p:spTgt spid="16">
                                                <p:txEl>
                                                  <p:pRg st="0" end="0"/>
                                                </p:txEl>
                                              </p:spTgt>
                                            </p:tgtEl>
                                            <p:attrNameLst>
                                              <p:attrName>style.visibility</p:attrName>
                                            </p:attrNameLst>
                                          </p:cBhvr>
                                          <p:to>
                                            <p:strVal val="visible"/>
                                          </p:to>
                                        </p:set>
                                        <p:anim calcmode="lin" valueType="num">
                                          <p:cBhvr>
                                            <p:cTn id="36" dur="500" fill="hold"/>
                                            <p:tgtEl>
                                              <p:spTgt spid="16">
                                                <p:txEl>
                                                  <p:pRg st="0" end="0"/>
                                                </p:txEl>
                                              </p:spTgt>
                                            </p:tgtEl>
                                            <p:attrNameLst>
                                              <p:attrName>ppt_w</p:attrName>
                                            </p:attrNameLst>
                                          </p:cBhvr>
                                          <p:tavLst>
                                            <p:tav tm="0">
                                              <p:val>
                                                <p:strVal val="4/3*#ppt_w"/>
                                              </p:val>
                                            </p:tav>
                                            <p:tav tm="100000">
                                              <p:val>
                                                <p:strVal val="#ppt_w"/>
                                              </p:val>
                                            </p:tav>
                                          </p:tavLst>
                                        </p:anim>
                                        <p:anim calcmode="lin" valueType="num">
                                          <p:cBhvr>
                                            <p:cTn id="37" dur="500" fill="hold"/>
                                            <p:tgtEl>
                                              <p:spTgt spid="16">
                                                <p:txEl>
                                                  <p:pRg st="0" end="0"/>
                                                </p:txEl>
                                              </p:spTgt>
                                            </p:tgtEl>
                                            <p:attrNameLst>
                                              <p:attrName>ppt_h</p:attrName>
                                            </p:attrNameLst>
                                          </p:cBhvr>
                                          <p:tavLst>
                                            <p:tav tm="0">
                                              <p:val>
                                                <p:strVal val="4/3*#ppt_h"/>
                                              </p:val>
                                            </p:tav>
                                            <p:tav tm="100000">
                                              <p:val>
                                                <p:strVal val="#ppt_h"/>
                                              </p:val>
                                            </p:tav>
                                          </p:tavLst>
                                        </p:anim>
                                      </p:childTnLst>
                                    </p:cTn>
                                  </p:par>
                                  <p:par>
                                    <p:cTn id="38" presetID="23" presetClass="entr" presetSubtype="288" fill="hold" grpId="0" nodeType="withEffect" nodePh="1">
                                      <p:stCondLst>
                                        <p:cond delay="1500"/>
                                      </p:stCondLst>
                                      <p:endCondLst>
                                        <p:cond evt="begin" delay="0">
                                          <p:tn val="38"/>
                                        </p:cond>
                                      </p:endCondLst>
                                      <p:childTnLst>
                                        <p:set>
                                          <p:cBhvr>
                                            <p:cTn id="39" dur="1" fill="hold">
                                              <p:stCondLst>
                                                <p:cond delay="0"/>
                                              </p:stCondLst>
                                            </p:cTn>
                                            <p:tgtEl>
                                              <p:spTgt spid="32">
                                                <p:txEl>
                                                  <p:pRg st="0" end="0"/>
                                                </p:txEl>
                                              </p:spTgt>
                                            </p:tgtEl>
                                            <p:attrNameLst>
                                              <p:attrName>style.visibility</p:attrName>
                                            </p:attrNameLst>
                                          </p:cBhvr>
                                          <p:to>
                                            <p:strVal val="visible"/>
                                          </p:to>
                                        </p:set>
                                        <p:anim calcmode="lin" valueType="num">
                                          <p:cBhvr>
                                            <p:cTn id="40" dur="500" fill="hold"/>
                                            <p:tgtEl>
                                              <p:spTgt spid="32">
                                                <p:txEl>
                                                  <p:pRg st="0" end="0"/>
                                                </p:txEl>
                                              </p:spTgt>
                                            </p:tgtEl>
                                            <p:attrNameLst>
                                              <p:attrName>ppt_w</p:attrName>
                                            </p:attrNameLst>
                                          </p:cBhvr>
                                          <p:tavLst>
                                            <p:tav tm="0">
                                              <p:val>
                                                <p:strVal val="4/3*#ppt_w"/>
                                              </p:val>
                                            </p:tav>
                                            <p:tav tm="100000">
                                              <p:val>
                                                <p:strVal val="#ppt_w"/>
                                              </p:val>
                                            </p:tav>
                                          </p:tavLst>
                                        </p:anim>
                                        <p:anim calcmode="lin" valueType="num">
                                          <p:cBhvr>
                                            <p:cTn id="41" dur="500" fill="hold"/>
                                            <p:tgtEl>
                                              <p:spTgt spid="32">
                                                <p:txEl>
                                                  <p:pRg st="0" end="0"/>
                                                </p:txEl>
                                              </p:spTgt>
                                            </p:tgtEl>
                                            <p:attrNameLst>
                                              <p:attrName>ppt_h</p:attrName>
                                            </p:attrNameLst>
                                          </p:cBhvr>
                                          <p:tavLst>
                                            <p:tav tm="0">
                                              <p:val>
                                                <p:strVal val="4/3*#ppt_h"/>
                                              </p:val>
                                            </p:tav>
                                            <p:tav tm="100000">
                                              <p:val>
                                                <p:strVal val="#ppt_h"/>
                                              </p:val>
                                            </p:tav>
                                          </p:tavLst>
                                        </p:anim>
                                      </p:childTnLst>
                                    </p:cTn>
                                  </p:par>
                                  <p:par>
                                    <p:cTn id="42" presetID="23" presetClass="entr" presetSubtype="288" fill="hold" grpId="0" nodeType="withEffect" nodePh="1">
                                      <p:stCondLst>
                                        <p:cond delay="1500"/>
                                      </p:stCondLst>
                                      <p:endCondLst>
                                        <p:cond evt="begin" delay="0">
                                          <p:tn val="42"/>
                                        </p:cond>
                                      </p:endCondLst>
                                      <p:childTnLst>
                                        <p:set>
                                          <p:cBhvr>
                                            <p:cTn id="43" dur="1" fill="hold">
                                              <p:stCondLst>
                                                <p:cond delay="0"/>
                                              </p:stCondLst>
                                            </p:cTn>
                                            <p:tgtEl>
                                              <p:spTgt spid="30">
                                                <p:txEl>
                                                  <p:pRg st="0" end="0"/>
                                                </p:txEl>
                                              </p:spTgt>
                                            </p:tgtEl>
                                            <p:attrNameLst>
                                              <p:attrName>style.visibility</p:attrName>
                                            </p:attrNameLst>
                                          </p:cBhvr>
                                          <p:to>
                                            <p:strVal val="visible"/>
                                          </p:to>
                                        </p:set>
                                        <p:anim calcmode="lin" valueType="num">
                                          <p:cBhvr>
                                            <p:cTn id="44" dur="500" fill="hold"/>
                                            <p:tgtEl>
                                              <p:spTgt spid="30">
                                                <p:txEl>
                                                  <p:pRg st="0" end="0"/>
                                                </p:txEl>
                                              </p:spTgt>
                                            </p:tgtEl>
                                            <p:attrNameLst>
                                              <p:attrName>ppt_w</p:attrName>
                                            </p:attrNameLst>
                                          </p:cBhvr>
                                          <p:tavLst>
                                            <p:tav tm="0">
                                              <p:val>
                                                <p:strVal val="4/3*#ppt_w"/>
                                              </p:val>
                                            </p:tav>
                                            <p:tav tm="100000">
                                              <p:val>
                                                <p:strVal val="#ppt_w"/>
                                              </p:val>
                                            </p:tav>
                                          </p:tavLst>
                                        </p:anim>
                                        <p:anim calcmode="lin" valueType="num">
                                          <p:cBhvr>
                                            <p:cTn id="45" dur="500" fill="hold"/>
                                            <p:tgtEl>
                                              <p:spTgt spid="30">
                                                <p:txEl>
                                                  <p:pRg st="0" end="0"/>
                                                </p:txEl>
                                              </p:spTgt>
                                            </p:tgtEl>
                                            <p:attrNameLst>
                                              <p:attrName>ppt_h</p:attrName>
                                            </p:attrNameLst>
                                          </p:cBhvr>
                                          <p:tavLst>
                                            <p:tav tm="0">
                                              <p:val>
                                                <p:strVal val="4/3*#ppt_h"/>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23" presetClass="entr" presetSubtype="288" fill="hold" grpId="0" nodeType="clickEffect">
                                      <p:stCondLst>
                                        <p:cond delay="1800"/>
                                      </p:stCondLst>
                                      <p:childTnLst>
                                        <p:set>
                                          <p:cBhvr>
                                            <p:cTn id="49" dur="1" fill="hold">
                                              <p:stCondLst>
                                                <p:cond delay="0"/>
                                              </p:stCondLst>
                                            </p:cTn>
                                            <p:tgtEl>
                                              <p:spTgt spid="18">
                                                <p:bg/>
                                              </p:spTgt>
                                            </p:tgtEl>
                                            <p:attrNameLst>
                                              <p:attrName>style.visibility</p:attrName>
                                            </p:attrNameLst>
                                          </p:cBhvr>
                                          <p:to>
                                            <p:strVal val="visible"/>
                                          </p:to>
                                        </p:set>
                                        <p:anim calcmode="lin" valueType="num">
                                          <p:cBhvr>
                                            <p:cTn id="50" dur="500" fill="hold"/>
                                            <p:tgtEl>
                                              <p:spTgt spid="18">
                                                <p:bg/>
                                              </p:spTgt>
                                            </p:tgtEl>
                                            <p:attrNameLst>
                                              <p:attrName>ppt_w</p:attrName>
                                            </p:attrNameLst>
                                          </p:cBhvr>
                                          <p:tavLst>
                                            <p:tav tm="0">
                                              <p:val>
                                                <p:strVal val="4/3*#ppt_w"/>
                                              </p:val>
                                            </p:tav>
                                            <p:tav tm="100000">
                                              <p:val>
                                                <p:strVal val="#ppt_w"/>
                                              </p:val>
                                            </p:tav>
                                          </p:tavLst>
                                        </p:anim>
                                        <p:anim calcmode="lin" valueType="num">
                                          <p:cBhvr>
                                            <p:cTn id="51" dur="500" fill="hold"/>
                                            <p:tgtEl>
                                              <p:spTgt spid="18">
                                                <p:bg/>
                                              </p:spTgt>
                                            </p:tgtEl>
                                            <p:attrNameLst>
                                              <p:attrName>ppt_h</p:attrName>
                                            </p:attrNameLst>
                                          </p:cBhvr>
                                          <p:tavLst>
                                            <p:tav tm="0">
                                              <p:val>
                                                <p:strVal val="4/3*#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23" presetClass="entr" presetSubtype="288" fill="hold" grpId="0" nodeType="clickEffect">
                                      <p:stCondLst>
                                        <p:cond delay="1800"/>
                                      </p:stCondLst>
                                      <p:childTnLst>
                                        <p:set>
                                          <p:cBhvr>
                                            <p:cTn id="55" dur="1" fill="hold">
                                              <p:stCondLst>
                                                <p:cond delay="0"/>
                                              </p:stCondLst>
                                            </p:cTn>
                                            <p:tgtEl>
                                              <p:spTgt spid="18">
                                                <p:txEl>
                                                  <p:pRg st="0" end="0"/>
                                                </p:txEl>
                                              </p:spTgt>
                                            </p:tgtEl>
                                            <p:attrNameLst>
                                              <p:attrName>style.visibility</p:attrName>
                                            </p:attrNameLst>
                                          </p:cBhvr>
                                          <p:to>
                                            <p:strVal val="visible"/>
                                          </p:to>
                                        </p:set>
                                        <p:anim calcmode="lin" valueType="num">
                                          <p:cBhvr>
                                            <p:cTn id="56" dur="500" fill="hold"/>
                                            <p:tgtEl>
                                              <p:spTgt spid="18">
                                                <p:txEl>
                                                  <p:pRg st="0" end="0"/>
                                                </p:txEl>
                                              </p:spTgt>
                                            </p:tgtEl>
                                            <p:attrNameLst>
                                              <p:attrName>ppt_w</p:attrName>
                                            </p:attrNameLst>
                                          </p:cBhvr>
                                          <p:tavLst>
                                            <p:tav tm="0">
                                              <p:val>
                                                <p:strVal val="4/3*#ppt_w"/>
                                              </p:val>
                                            </p:tav>
                                            <p:tav tm="100000">
                                              <p:val>
                                                <p:strVal val="#ppt_w"/>
                                              </p:val>
                                            </p:tav>
                                          </p:tavLst>
                                        </p:anim>
                                        <p:anim calcmode="lin" valueType="num">
                                          <p:cBhvr>
                                            <p:cTn id="57" dur="500" fill="hold"/>
                                            <p:tgtEl>
                                              <p:spTgt spid="18">
                                                <p:txEl>
                                                  <p:pRg st="0" end="0"/>
                                                </p:txEl>
                                              </p:spTgt>
                                            </p:tgtEl>
                                            <p:attrNameLst>
                                              <p:attrName>ppt_h</p:attrName>
                                            </p:attrNameLst>
                                          </p:cBhvr>
                                          <p:tavLst>
                                            <p:tav tm="0">
                                              <p:val>
                                                <p:strVal val="4/3*#ppt_h"/>
                                              </p:val>
                                            </p:tav>
                                            <p:tav tm="100000">
                                              <p:val>
                                                <p:strVal val="#ppt_h"/>
                                              </p:val>
                                            </p:tav>
                                          </p:tavLst>
                                        </p:anim>
                                      </p:childTnLst>
                                    </p:cTn>
                                  </p:par>
                                  <p:par>
                                    <p:cTn id="58" presetID="23" presetClass="entr" presetSubtype="288" fill="hold" grpId="0" nodeType="withEffect" nodePh="1">
                                      <p:stCondLst>
                                        <p:cond delay="1800"/>
                                      </p:stCondLst>
                                      <p:endCondLst>
                                        <p:cond evt="begin" delay="0">
                                          <p:tn val="58"/>
                                        </p:cond>
                                      </p:endCondLst>
                                      <p:childTnLst>
                                        <p:set>
                                          <p:cBhvr>
                                            <p:cTn id="59" dur="1" fill="hold">
                                              <p:stCondLst>
                                                <p:cond delay="0"/>
                                              </p:stCondLst>
                                            </p:cTn>
                                            <p:tgtEl>
                                              <p:spTgt spid="27">
                                                <p:txEl>
                                                  <p:pRg st="0" end="0"/>
                                                </p:txEl>
                                              </p:spTgt>
                                            </p:tgtEl>
                                            <p:attrNameLst>
                                              <p:attrName>style.visibility</p:attrName>
                                            </p:attrNameLst>
                                          </p:cBhvr>
                                          <p:to>
                                            <p:strVal val="visible"/>
                                          </p:to>
                                        </p:set>
                                        <p:anim calcmode="lin" valueType="num">
                                          <p:cBhvr>
                                            <p:cTn id="60" dur="500" fill="hold"/>
                                            <p:tgtEl>
                                              <p:spTgt spid="27">
                                                <p:txEl>
                                                  <p:pRg st="0" end="0"/>
                                                </p:txEl>
                                              </p:spTgt>
                                            </p:tgtEl>
                                            <p:attrNameLst>
                                              <p:attrName>ppt_w</p:attrName>
                                            </p:attrNameLst>
                                          </p:cBhvr>
                                          <p:tavLst>
                                            <p:tav tm="0">
                                              <p:val>
                                                <p:strVal val="4/3*#ppt_w"/>
                                              </p:val>
                                            </p:tav>
                                            <p:tav tm="100000">
                                              <p:val>
                                                <p:strVal val="#ppt_w"/>
                                              </p:val>
                                            </p:tav>
                                          </p:tavLst>
                                        </p:anim>
                                        <p:anim calcmode="lin" valueType="num">
                                          <p:cBhvr>
                                            <p:cTn id="61" dur="500" fill="hold"/>
                                            <p:tgtEl>
                                              <p:spTgt spid="27">
                                                <p:txEl>
                                                  <p:pRg st="0" end="0"/>
                                                </p:txEl>
                                              </p:spTgt>
                                            </p:tgtEl>
                                            <p:attrNameLst>
                                              <p:attrName>ppt_h</p:attrName>
                                            </p:attrNameLst>
                                          </p:cBhvr>
                                          <p:tavLst>
                                            <p:tav tm="0">
                                              <p:val>
                                                <p:strVal val="4/3*#ppt_h"/>
                                              </p:val>
                                            </p:tav>
                                            <p:tav tm="100000">
                                              <p:val>
                                                <p:strVal val="#ppt_h"/>
                                              </p:val>
                                            </p:tav>
                                          </p:tavLst>
                                        </p:anim>
                                      </p:childTnLst>
                                    </p:cTn>
                                  </p:par>
                                  <p:par>
                                    <p:cTn id="62" presetID="23" presetClass="entr" presetSubtype="288" fill="hold" grpId="0" nodeType="withEffect" nodePh="1">
                                      <p:stCondLst>
                                        <p:cond delay="1800"/>
                                      </p:stCondLst>
                                      <p:endCondLst>
                                        <p:cond evt="begin" delay="0">
                                          <p:tn val="62"/>
                                        </p:cond>
                                      </p:endCondLst>
                                      <p:childTnLst>
                                        <p:set>
                                          <p:cBhvr>
                                            <p:cTn id="63" dur="1" fill="hold">
                                              <p:stCondLst>
                                                <p:cond delay="0"/>
                                              </p:stCondLst>
                                            </p:cTn>
                                            <p:tgtEl>
                                              <p:spTgt spid="26">
                                                <p:txEl>
                                                  <p:pRg st="0" end="0"/>
                                                </p:txEl>
                                              </p:spTgt>
                                            </p:tgtEl>
                                            <p:attrNameLst>
                                              <p:attrName>style.visibility</p:attrName>
                                            </p:attrNameLst>
                                          </p:cBhvr>
                                          <p:to>
                                            <p:strVal val="visible"/>
                                          </p:to>
                                        </p:set>
                                        <p:anim calcmode="lin" valueType="num">
                                          <p:cBhvr>
                                            <p:cTn id="64" dur="500" fill="hold"/>
                                            <p:tgtEl>
                                              <p:spTgt spid="26">
                                                <p:txEl>
                                                  <p:pRg st="0" end="0"/>
                                                </p:txEl>
                                              </p:spTgt>
                                            </p:tgtEl>
                                            <p:attrNameLst>
                                              <p:attrName>ppt_w</p:attrName>
                                            </p:attrNameLst>
                                          </p:cBhvr>
                                          <p:tavLst>
                                            <p:tav tm="0">
                                              <p:val>
                                                <p:strVal val="4/3*#ppt_w"/>
                                              </p:val>
                                            </p:tav>
                                            <p:tav tm="100000">
                                              <p:val>
                                                <p:strVal val="#ppt_w"/>
                                              </p:val>
                                            </p:tav>
                                          </p:tavLst>
                                        </p:anim>
                                        <p:anim calcmode="lin" valueType="num">
                                          <p:cBhvr>
                                            <p:cTn id="65" dur="500" fill="hold"/>
                                            <p:tgtEl>
                                              <p:spTgt spid="26">
                                                <p:txEl>
                                                  <p:pRg st="0" end="0"/>
                                                </p:txEl>
                                              </p:spTgt>
                                            </p:tgtEl>
                                            <p:attrNameLst>
                                              <p:attrName>ppt_h</p:attrName>
                                            </p:attrNameLst>
                                          </p:cBhvr>
                                          <p:tavLst>
                                            <p:tav tm="0">
                                              <p:val>
                                                <p:strVal val="4/3*#ppt_h"/>
                                              </p:val>
                                            </p:tav>
                                            <p:tav tm="100000">
                                              <p:val>
                                                <p:strVal val="#ppt_h"/>
                                              </p:val>
                                            </p:tav>
                                          </p:tavLst>
                                        </p:anim>
                                      </p:childTnLst>
                                    </p:cTn>
                                  </p:par>
                                </p:childTnLst>
                              </p:cTn>
                            </p:par>
                          </p:childTnLst>
                        </p:cTn>
                      </p:par>
                      <p:par>
                        <p:cTn id="66" fill="hold">
                          <p:stCondLst>
                            <p:cond delay="indefinite"/>
                          </p:stCondLst>
                          <p:childTnLst>
                            <p:par>
                              <p:cTn id="67" fill="hold">
                                <p:stCondLst>
                                  <p:cond delay="0"/>
                                </p:stCondLst>
                                <p:childTnLst>
                                  <p:par>
                                    <p:cTn id="68" presetID="23" presetClass="entr" presetSubtype="288" fill="hold" grpId="0" nodeType="clickEffect">
                                      <p:stCondLst>
                                        <p:cond delay="2100"/>
                                      </p:stCondLst>
                                      <p:childTnLst>
                                        <p:set>
                                          <p:cBhvr>
                                            <p:cTn id="69" dur="1" fill="hold">
                                              <p:stCondLst>
                                                <p:cond delay="0"/>
                                              </p:stCondLst>
                                            </p:cTn>
                                            <p:tgtEl>
                                              <p:spTgt spid="25">
                                                <p:bg/>
                                              </p:spTgt>
                                            </p:tgtEl>
                                            <p:attrNameLst>
                                              <p:attrName>style.visibility</p:attrName>
                                            </p:attrNameLst>
                                          </p:cBhvr>
                                          <p:to>
                                            <p:strVal val="visible"/>
                                          </p:to>
                                        </p:set>
                                        <p:anim calcmode="lin" valueType="num">
                                          <p:cBhvr>
                                            <p:cTn id="70" dur="500" fill="hold"/>
                                            <p:tgtEl>
                                              <p:spTgt spid="25">
                                                <p:bg/>
                                              </p:spTgt>
                                            </p:tgtEl>
                                            <p:attrNameLst>
                                              <p:attrName>ppt_w</p:attrName>
                                            </p:attrNameLst>
                                          </p:cBhvr>
                                          <p:tavLst>
                                            <p:tav tm="0">
                                              <p:val>
                                                <p:strVal val="4/3*#ppt_w"/>
                                              </p:val>
                                            </p:tav>
                                            <p:tav tm="100000">
                                              <p:val>
                                                <p:strVal val="#ppt_w"/>
                                              </p:val>
                                            </p:tav>
                                          </p:tavLst>
                                        </p:anim>
                                        <p:anim calcmode="lin" valueType="num">
                                          <p:cBhvr>
                                            <p:cTn id="71" dur="500" fill="hold"/>
                                            <p:tgtEl>
                                              <p:spTgt spid="25">
                                                <p:bg/>
                                              </p:spTgt>
                                            </p:tgtEl>
                                            <p:attrNameLst>
                                              <p:attrName>ppt_h</p:attrName>
                                            </p:attrNameLst>
                                          </p:cBhvr>
                                          <p:tavLst>
                                            <p:tav tm="0">
                                              <p:val>
                                                <p:strVal val="4/3*#ppt_h"/>
                                              </p:val>
                                            </p:tav>
                                            <p:tav tm="100000">
                                              <p:val>
                                                <p:strVal val="#ppt_h"/>
                                              </p:val>
                                            </p:tav>
                                          </p:tavLst>
                                        </p:anim>
                                      </p:childTnLst>
                                    </p:cTn>
                                  </p:par>
                                </p:childTnLst>
                              </p:cTn>
                            </p:par>
                          </p:childTnLst>
                        </p:cTn>
                      </p:par>
                      <p:par>
                        <p:cTn id="72" fill="hold">
                          <p:stCondLst>
                            <p:cond delay="indefinite"/>
                          </p:stCondLst>
                          <p:childTnLst>
                            <p:par>
                              <p:cTn id="73" fill="hold">
                                <p:stCondLst>
                                  <p:cond delay="0"/>
                                </p:stCondLst>
                                <p:childTnLst>
                                  <p:par>
                                    <p:cTn id="74" presetID="23" presetClass="entr" presetSubtype="288" fill="hold" grpId="0" nodeType="clickEffect">
                                      <p:stCondLst>
                                        <p:cond delay="2100"/>
                                      </p:stCondLst>
                                      <p:childTnLst>
                                        <p:set>
                                          <p:cBhvr>
                                            <p:cTn id="75" dur="1" fill="hold">
                                              <p:stCondLst>
                                                <p:cond delay="0"/>
                                              </p:stCondLst>
                                            </p:cTn>
                                            <p:tgtEl>
                                              <p:spTgt spid="25">
                                                <p:txEl>
                                                  <p:pRg st="0" end="0"/>
                                                </p:txEl>
                                              </p:spTgt>
                                            </p:tgtEl>
                                            <p:attrNameLst>
                                              <p:attrName>style.visibility</p:attrName>
                                            </p:attrNameLst>
                                          </p:cBhvr>
                                          <p:to>
                                            <p:strVal val="visible"/>
                                          </p:to>
                                        </p:set>
                                        <p:anim calcmode="lin" valueType="num">
                                          <p:cBhvr>
                                            <p:cTn id="76" dur="500" fill="hold"/>
                                            <p:tgtEl>
                                              <p:spTgt spid="25">
                                                <p:txEl>
                                                  <p:pRg st="0" end="0"/>
                                                </p:txEl>
                                              </p:spTgt>
                                            </p:tgtEl>
                                            <p:attrNameLst>
                                              <p:attrName>ppt_w</p:attrName>
                                            </p:attrNameLst>
                                          </p:cBhvr>
                                          <p:tavLst>
                                            <p:tav tm="0">
                                              <p:val>
                                                <p:strVal val="4/3*#ppt_w"/>
                                              </p:val>
                                            </p:tav>
                                            <p:tav tm="100000">
                                              <p:val>
                                                <p:strVal val="#ppt_w"/>
                                              </p:val>
                                            </p:tav>
                                          </p:tavLst>
                                        </p:anim>
                                        <p:anim calcmode="lin" valueType="num">
                                          <p:cBhvr>
                                            <p:cTn id="77" dur="500" fill="hold"/>
                                            <p:tgtEl>
                                              <p:spTgt spid="25">
                                                <p:txEl>
                                                  <p:pRg st="0" end="0"/>
                                                </p:txEl>
                                              </p:spTgt>
                                            </p:tgtEl>
                                            <p:attrNameLst>
                                              <p:attrName>ppt_h</p:attrName>
                                            </p:attrNameLst>
                                          </p:cBhvr>
                                          <p:tavLst>
                                            <p:tav tm="0">
                                              <p:val>
                                                <p:strVal val="4/3*#ppt_h"/>
                                              </p:val>
                                            </p:tav>
                                            <p:tav tm="100000">
                                              <p:val>
                                                <p:strVal val="#ppt_h"/>
                                              </p:val>
                                            </p:tav>
                                          </p:tavLst>
                                        </p:anim>
                                      </p:childTnLst>
                                    </p:cTn>
                                  </p:par>
                                  <p:par>
                                    <p:cTn id="78" presetID="23" presetClass="entr" presetSubtype="288" fill="hold" grpId="0" nodeType="withEffect" nodePh="1">
                                      <p:stCondLst>
                                        <p:cond delay="2100"/>
                                      </p:stCondLst>
                                      <p:endCondLst>
                                        <p:cond evt="begin" delay="0">
                                          <p:tn val="78"/>
                                        </p:cond>
                                      </p:endCondLst>
                                      <p:childTnLst>
                                        <p:set>
                                          <p:cBhvr>
                                            <p:cTn id="79" dur="1" fill="hold">
                                              <p:stCondLst>
                                                <p:cond delay="0"/>
                                              </p:stCondLst>
                                            </p:cTn>
                                            <p:tgtEl>
                                              <p:spTgt spid="31">
                                                <p:txEl>
                                                  <p:pRg st="0" end="0"/>
                                                </p:txEl>
                                              </p:spTgt>
                                            </p:tgtEl>
                                            <p:attrNameLst>
                                              <p:attrName>style.visibility</p:attrName>
                                            </p:attrNameLst>
                                          </p:cBhvr>
                                          <p:to>
                                            <p:strVal val="visible"/>
                                          </p:to>
                                        </p:set>
                                        <p:anim calcmode="lin" valueType="num">
                                          <p:cBhvr>
                                            <p:cTn id="80" dur="500" fill="hold"/>
                                            <p:tgtEl>
                                              <p:spTgt spid="31">
                                                <p:txEl>
                                                  <p:pRg st="0" end="0"/>
                                                </p:txEl>
                                              </p:spTgt>
                                            </p:tgtEl>
                                            <p:attrNameLst>
                                              <p:attrName>ppt_w</p:attrName>
                                            </p:attrNameLst>
                                          </p:cBhvr>
                                          <p:tavLst>
                                            <p:tav tm="0">
                                              <p:val>
                                                <p:strVal val="4/3*#ppt_w"/>
                                              </p:val>
                                            </p:tav>
                                            <p:tav tm="100000">
                                              <p:val>
                                                <p:strVal val="#ppt_w"/>
                                              </p:val>
                                            </p:tav>
                                          </p:tavLst>
                                        </p:anim>
                                        <p:anim calcmode="lin" valueType="num">
                                          <p:cBhvr>
                                            <p:cTn id="81" dur="500" fill="hold"/>
                                            <p:tgtEl>
                                              <p:spTgt spid="31">
                                                <p:txEl>
                                                  <p:pRg st="0" end="0"/>
                                                </p:txEl>
                                              </p:spTgt>
                                            </p:tgtEl>
                                            <p:attrNameLst>
                                              <p:attrName>ppt_h</p:attrName>
                                            </p:attrNameLst>
                                          </p:cBhvr>
                                          <p:tavLst>
                                            <p:tav tm="0">
                                              <p:val>
                                                <p:strVal val="4/3*#ppt_h"/>
                                              </p:val>
                                            </p:tav>
                                            <p:tav tm="100000">
                                              <p:val>
                                                <p:strVal val="#ppt_h"/>
                                              </p:val>
                                            </p:tav>
                                          </p:tavLst>
                                        </p:anim>
                                      </p:childTnLst>
                                    </p:cTn>
                                  </p:par>
                                  <p:par>
                                    <p:cTn id="82" presetID="23" presetClass="entr" presetSubtype="288" fill="hold" grpId="0" nodeType="withEffect" nodePh="1">
                                      <p:stCondLst>
                                        <p:cond delay="2100"/>
                                      </p:stCondLst>
                                      <p:endCondLst>
                                        <p:cond evt="begin" delay="0">
                                          <p:tn val="82"/>
                                        </p:cond>
                                      </p:endCondLst>
                                      <p:childTnLst>
                                        <p:set>
                                          <p:cBhvr>
                                            <p:cTn id="83" dur="1" fill="hold">
                                              <p:stCondLst>
                                                <p:cond delay="0"/>
                                              </p:stCondLst>
                                            </p:cTn>
                                            <p:tgtEl>
                                              <p:spTgt spid="28">
                                                <p:txEl>
                                                  <p:pRg st="0" end="0"/>
                                                </p:txEl>
                                              </p:spTgt>
                                            </p:tgtEl>
                                            <p:attrNameLst>
                                              <p:attrName>style.visibility</p:attrName>
                                            </p:attrNameLst>
                                          </p:cBhvr>
                                          <p:to>
                                            <p:strVal val="visible"/>
                                          </p:to>
                                        </p:set>
                                        <p:anim calcmode="lin" valueType="num">
                                          <p:cBhvr>
                                            <p:cTn id="84" dur="500" fill="hold"/>
                                            <p:tgtEl>
                                              <p:spTgt spid="28">
                                                <p:txEl>
                                                  <p:pRg st="0" end="0"/>
                                                </p:txEl>
                                              </p:spTgt>
                                            </p:tgtEl>
                                            <p:attrNameLst>
                                              <p:attrName>ppt_w</p:attrName>
                                            </p:attrNameLst>
                                          </p:cBhvr>
                                          <p:tavLst>
                                            <p:tav tm="0">
                                              <p:val>
                                                <p:strVal val="4/3*#ppt_w"/>
                                              </p:val>
                                            </p:tav>
                                            <p:tav tm="100000">
                                              <p:val>
                                                <p:strVal val="#ppt_w"/>
                                              </p:val>
                                            </p:tav>
                                          </p:tavLst>
                                        </p:anim>
                                        <p:anim calcmode="lin" valueType="num">
                                          <p:cBhvr>
                                            <p:cTn id="85" dur="500" fill="hold"/>
                                            <p:tgtEl>
                                              <p:spTgt spid="28">
                                                <p:txEl>
                                                  <p:pRg st="0" end="0"/>
                                                </p:txEl>
                                              </p:spTgt>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P spid="21" grpId="0" animBg="1"/>
          <p:bldP spid="22" grpId="0" animBg="1"/>
          <p:bldP spid="23" grpId="0" animBg="1"/>
          <p:bldP spid="29" grpId="0" animBg="1"/>
          <p:bldP spid="30" grpId="0" build="p">
            <p:tmplLst>
              <p:tmpl lvl="1">
                <p:tnLst>
                  <p:par>
                    <p:cTn presetID="23" presetClass="entr" presetSubtype="288" fill="hold" nodeType="withEffect" nodePh="1">
                      <p:stCondLst>
                        <p:cond delay="1500"/>
                      </p:stCondLst>
                      <p:endCondLst>
                        <p:cond delay="0"/>
                      </p:endCondLst>
                      <p:childTnLst>
                        <p:set>
                          <p:cBhvr>
                            <p:cTn dur="1" fill="hold">
                              <p:stCondLst>
                                <p:cond delay="0"/>
                              </p:stCondLst>
                            </p:cTn>
                            <p:tgtEl>
                              <p:spTgt spid="30"/>
                            </p:tgtEl>
                            <p:attrNameLst>
                              <p:attrName>style.visibility</p:attrName>
                            </p:attrNameLst>
                          </p:cBhvr>
                          <p:to>
                            <p:strVal val="visible"/>
                          </p:to>
                        </p:set>
                        <p:anim calcmode="lin" valueType="num">
                          <p:cBhvr>
                            <p:cTn dur="500" fill="hold"/>
                            <p:tgtEl>
                              <p:spTgt spid="30"/>
                            </p:tgtEl>
                            <p:attrNameLst>
                              <p:attrName>ppt_w</p:attrName>
                            </p:attrNameLst>
                          </p:cBhvr>
                          <p:tavLst>
                            <p:tav tm="0">
                              <p:val>
                                <p:strVal val="4/3*#ppt_w"/>
                              </p:val>
                            </p:tav>
                            <p:tav tm="100000">
                              <p:val>
                                <p:strVal val="#ppt_w"/>
                              </p:val>
                            </p:tav>
                          </p:tavLst>
                        </p:anim>
                        <p:anim calcmode="lin" valueType="num">
                          <p:cBhvr>
                            <p:cTn dur="500" fill="hold"/>
                            <p:tgtEl>
                              <p:spTgt spid="30"/>
                            </p:tgtEl>
                            <p:attrNameLst>
                              <p:attrName>ppt_h</p:attrName>
                            </p:attrNameLst>
                          </p:cBhvr>
                          <p:tavLst>
                            <p:tav tm="0">
                              <p:val>
                                <p:strVal val="4/3*#ppt_h"/>
                              </p:val>
                            </p:tav>
                            <p:tav tm="100000">
                              <p:val>
                                <p:strVal val="#ppt_h"/>
                              </p:val>
                            </p:tav>
                          </p:tavLst>
                        </p:anim>
                      </p:childTnLst>
                    </p:cTn>
                  </p:par>
                </p:tnLst>
              </p:tmpl>
            </p:tmplLst>
          </p:bldP>
          <p:bldP spid="32" grpId="0" build="p">
            <p:tmplLst>
              <p:tmpl lvl="1">
                <p:tnLst>
                  <p:par>
                    <p:cTn presetID="23" presetClass="entr" presetSubtype="288" fill="hold" nodeType="withEffect" nodePh="1">
                      <p:stCondLst>
                        <p:cond delay="1500"/>
                      </p:stCondLst>
                      <p:endCondLst>
                        <p:cond delay="0"/>
                      </p:endCondLst>
                      <p:childTnLst>
                        <p:set>
                          <p:cBhvr>
                            <p:cTn dur="1" fill="hold">
                              <p:stCondLst>
                                <p:cond delay="0"/>
                              </p:stCondLst>
                            </p:cTn>
                            <p:tgtEl>
                              <p:spTgt spid="32"/>
                            </p:tgtEl>
                            <p:attrNameLst>
                              <p:attrName>style.visibility</p:attrName>
                            </p:attrNameLst>
                          </p:cBhvr>
                          <p:to>
                            <p:strVal val="visible"/>
                          </p:to>
                        </p:set>
                        <p:anim calcmode="lin" valueType="num">
                          <p:cBhvr>
                            <p:cTn dur="500" fill="hold"/>
                            <p:tgtEl>
                              <p:spTgt spid="32"/>
                            </p:tgtEl>
                            <p:attrNameLst>
                              <p:attrName>ppt_w</p:attrName>
                            </p:attrNameLst>
                          </p:cBhvr>
                          <p:tavLst>
                            <p:tav tm="0">
                              <p:val>
                                <p:strVal val="4/3*#ppt_w"/>
                              </p:val>
                            </p:tav>
                            <p:tav tm="100000">
                              <p:val>
                                <p:strVal val="#ppt_w"/>
                              </p:val>
                            </p:tav>
                          </p:tavLst>
                        </p:anim>
                        <p:anim calcmode="lin" valueType="num">
                          <p:cBhvr>
                            <p:cTn dur="500" fill="hold"/>
                            <p:tgtEl>
                              <p:spTgt spid="32"/>
                            </p:tgtEl>
                            <p:attrNameLst>
                              <p:attrName>ppt_h</p:attrName>
                            </p:attrNameLst>
                          </p:cBhvr>
                          <p:tavLst>
                            <p:tav tm="0">
                              <p:val>
                                <p:strVal val="4/3*#ppt_h"/>
                              </p:val>
                            </p:tav>
                            <p:tav tm="100000">
                              <p:val>
                                <p:strVal val="#ppt_h"/>
                              </p:val>
                            </p:tav>
                          </p:tavLst>
                        </p:anim>
                      </p:childTnLst>
                    </p:cTn>
                  </p:par>
                </p:tnLst>
              </p:tmpl>
            </p:tmplLst>
          </p:bldP>
          <p:bldP spid="16" grpId="0" build="p" animBg="1">
            <p:tmplLst>
              <p:tmpl>
                <p:tnLst>
                  <p:par>
                    <p:cTn presetID="23" presetClass="entr" presetSubtype="288" fill="hold" nodeType="clickEffect">
                      <p:stCondLst>
                        <p:cond delay="1500"/>
                      </p:stCondLst>
                      <p:childTnLst>
                        <p:set>
                          <p:cBhvr>
                            <p:cTn dur="1" fill="hold">
                              <p:stCondLst>
                                <p:cond delay="0"/>
                              </p:stCondLst>
                            </p:cTn>
                            <p:tgtEl>
                              <p:spTgt spid="16"/>
                            </p:tgtEl>
                            <p:attrNameLst>
                              <p:attrName>style.visibility</p:attrName>
                            </p:attrNameLst>
                          </p:cBhvr>
                          <p:to>
                            <p:strVal val="visible"/>
                          </p:to>
                        </p:set>
                        <p:anim calcmode="lin" valueType="num">
                          <p:cBhvr>
                            <p:cTn dur="500" fill="hold"/>
                            <p:tgtEl>
                              <p:spTgt spid="16"/>
                            </p:tgtEl>
                            <p:attrNameLst>
                              <p:attrName>ppt_w</p:attrName>
                            </p:attrNameLst>
                          </p:cBhvr>
                          <p:tavLst>
                            <p:tav tm="0">
                              <p:val>
                                <p:strVal val="4/3*#ppt_w"/>
                              </p:val>
                            </p:tav>
                            <p:tav tm="100000">
                              <p:val>
                                <p:strVal val="#ppt_w"/>
                              </p:val>
                            </p:tav>
                          </p:tavLst>
                        </p:anim>
                        <p:anim calcmode="lin" valueType="num">
                          <p:cBhvr>
                            <p:cTn dur="500" fill="hold"/>
                            <p:tgtEl>
                              <p:spTgt spid="16"/>
                            </p:tgtEl>
                            <p:attrNameLst>
                              <p:attrName>ppt_h</p:attrName>
                            </p:attrNameLst>
                          </p:cBhvr>
                          <p:tavLst>
                            <p:tav tm="0">
                              <p:val>
                                <p:strVal val="4/3*#ppt_h"/>
                              </p:val>
                            </p:tav>
                            <p:tav tm="100000">
                              <p:val>
                                <p:strVal val="#ppt_h"/>
                              </p:val>
                            </p:tav>
                          </p:tavLst>
                        </p:anim>
                      </p:childTnLst>
                    </p:cTn>
                  </p:par>
                </p:tnLst>
              </p:tmpl>
              <p:tmpl lvl="1">
                <p:tnLst>
                  <p:par>
                    <p:cTn presetID="23" presetClass="entr" presetSubtype="288" fill="hold" nodeType="clickEffect">
                      <p:stCondLst>
                        <p:cond delay="1500"/>
                      </p:stCondLst>
                      <p:childTnLst>
                        <p:set>
                          <p:cBhvr>
                            <p:cTn dur="1" fill="hold">
                              <p:stCondLst>
                                <p:cond delay="0"/>
                              </p:stCondLst>
                            </p:cTn>
                            <p:tgtEl>
                              <p:spTgt spid="16"/>
                            </p:tgtEl>
                            <p:attrNameLst>
                              <p:attrName>style.visibility</p:attrName>
                            </p:attrNameLst>
                          </p:cBhvr>
                          <p:to>
                            <p:strVal val="visible"/>
                          </p:to>
                        </p:set>
                        <p:anim calcmode="lin" valueType="num">
                          <p:cBhvr>
                            <p:cTn dur="500" fill="hold"/>
                            <p:tgtEl>
                              <p:spTgt spid="16"/>
                            </p:tgtEl>
                            <p:attrNameLst>
                              <p:attrName>ppt_w</p:attrName>
                            </p:attrNameLst>
                          </p:cBhvr>
                          <p:tavLst>
                            <p:tav tm="0">
                              <p:val>
                                <p:strVal val="4/3*#ppt_w"/>
                              </p:val>
                            </p:tav>
                            <p:tav tm="100000">
                              <p:val>
                                <p:strVal val="#ppt_w"/>
                              </p:val>
                            </p:tav>
                          </p:tavLst>
                        </p:anim>
                        <p:anim calcmode="lin" valueType="num">
                          <p:cBhvr>
                            <p:cTn dur="500" fill="hold"/>
                            <p:tgtEl>
                              <p:spTgt spid="16"/>
                            </p:tgtEl>
                            <p:attrNameLst>
                              <p:attrName>ppt_h</p:attrName>
                            </p:attrNameLst>
                          </p:cBhvr>
                          <p:tavLst>
                            <p:tav tm="0">
                              <p:val>
                                <p:strVal val="4/3*#ppt_h"/>
                              </p:val>
                            </p:tav>
                            <p:tav tm="100000">
                              <p:val>
                                <p:strVal val="#ppt_h"/>
                              </p:val>
                            </p:tav>
                          </p:tavLst>
                        </p:anim>
                      </p:childTnLst>
                    </p:cTn>
                  </p:par>
                </p:tnLst>
              </p:tmpl>
            </p:tmplLst>
          </p:bldP>
          <p:bldP spid="18" grpId="0" build="p" animBg="1">
            <p:tmplLst>
              <p:tmpl>
                <p:tnLst>
                  <p:par>
                    <p:cTn presetID="23" presetClass="entr" presetSubtype="288" fill="hold" nodeType="clickEffect">
                      <p:stCondLst>
                        <p:cond delay="1800"/>
                      </p:stCondLst>
                      <p:childTnLst>
                        <p:set>
                          <p:cBhvr>
                            <p:cTn dur="1" fill="hold">
                              <p:stCondLst>
                                <p:cond delay="0"/>
                              </p:stCondLst>
                            </p:cTn>
                            <p:tgtEl>
                              <p:spTgt spid="18"/>
                            </p:tgtEl>
                            <p:attrNameLst>
                              <p:attrName>style.visibility</p:attrName>
                            </p:attrNameLst>
                          </p:cBhvr>
                          <p:to>
                            <p:strVal val="visible"/>
                          </p:to>
                        </p:set>
                        <p:anim calcmode="lin" valueType="num">
                          <p:cBhvr>
                            <p:cTn dur="500" fill="hold"/>
                            <p:tgtEl>
                              <p:spTgt spid="18"/>
                            </p:tgtEl>
                            <p:attrNameLst>
                              <p:attrName>ppt_w</p:attrName>
                            </p:attrNameLst>
                          </p:cBhvr>
                          <p:tavLst>
                            <p:tav tm="0">
                              <p:val>
                                <p:strVal val="4/3*#ppt_w"/>
                              </p:val>
                            </p:tav>
                            <p:tav tm="100000">
                              <p:val>
                                <p:strVal val="#ppt_w"/>
                              </p:val>
                            </p:tav>
                          </p:tavLst>
                        </p:anim>
                        <p:anim calcmode="lin" valueType="num">
                          <p:cBhvr>
                            <p:cTn dur="500" fill="hold"/>
                            <p:tgtEl>
                              <p:spTgt spid="18"/>
                            </p:tgtEl>
                            <p:attrNameLst>
                              <p:attrName>ppt_h</p:attrName>
                            </p:attrNameLst>
                          </p:cBhvr>
                          <p:tavLst>
                            <p:tav tm="0">
                              <p:val>
                                <p:strVal val="4/3*#ppt_h"/>
                              </p:val>
                            </p:tav>
                            <p:tav tm="100000">
                              <p:val>
                                <p:strVal val="#ppt_h"/>
                              </p:val>
                            </p:tav>
                          </p:tavLst>
                        </p:anim>
                      </p:childTnLst>
                    </p:cTn>
                  </p:par>
                </p:tnLst>
              </p:tmpl>
              <p:tmpl lvl="1">
                <p:tnLst>
                  <p:par>
                    <p:cTn presetID="23" presetClass="entr" presetSubtype="288" fill="hold" nodeType="clickEffect">
                      <p:stCondLst>
                        <p:cond delay="1800"/>
                      </p:stCondLst>
                      <p:childTnLst>
                        <p:set>
                          <p:cBhvr>
                            <p:cTn dur="1" fill="hold">
                              <p:stCondLst>
                                <p:cond delay="0"/>
                              </p:stCondLst>
                            </p:cTn>
                            <p:tgtEl>
                              <p:spTgt spid="18"/>
                            </p:tgtEl>
                            <p:attrNameLst>
                              <p:attrName>style.visibility</p:attrName>
                            </p:attrNameLst>
                          </p:cBhvr>
                          <p:to>
                            <p:strVal val="visible"/>
                          </p:to>
                        </p:set>
                        <p:anim calcmode="lin" valueType="num">
                          <p:cBhvr>
                            <p:cTn dur="500" fill="hold"/>
                            <p:tgtEl>
                              <p:spTgt spid="18"/>
                            </p:tgtEl>
                            <p:attrNameLst>
                              <p:attrName>ppt_w</p:attrName>
                            </p:attrNameLst>
                          </p:cBhvr>
                          <p:tavLst>
                            <p:tav tm="0">
                              <p:val>
                                <p:strVal val="4/3*#ppt_w"/>
                              </p:val>
                            </p:tav>
                            <p:tav tm="100000">
                              <p:val>
                                <p:strVal val="#ppt_w"/>
                              </p:val>
                            </p:tav>
                          </p:tavLst>
                        </p:anim>
                        <p:anim calcmode="lin" valueType="num">
                          <p:cBhvr>
                            <p:cTn dur="500" fill="hold"/>
                            <p:tgtEl>
                              <p:spTgt spid="18"/>
                            </p:tgtEl>
                            <p:attrNameLst>
                              <p:attrName>ppt_h</p:attrName>
                            </p:attrNameLst>
                          </p:cBhvr>
                          <p:tavLst>
                            <p:tav tm="0">
                              <p:val>
                                <p:strVal val="4/3*#ppt_h"/>
                              </p:val>
                            </p:tav>
                            <p:tav tm="100000">
                              <p:val>
                                <p:strVal val="#ppt_h"/>
                              </p:val>
                            </p:tav>
                          </p:tavLst>
                        </p:anim>
                      </p:childTnLst>
                    </p:cTn>
                  </p:par>
                </p:tnLst>
              </p:tmpl>
            </p:tmplLst>
          </p:bldP>
          <p:bldP spid="25" grpId="0" build="p" animBg="1">
            <p:tmplLst>
              <p:tmpl>
                <p:tnLst>
                  <p:par>
                    <p:cTn presetID="23" presetClass="entr" presetSubtype="288" fill="hold" nodeType="clickEffect">
                      <p:stCondLst>
                        <p:cond delay="2100"/>
                      </p:stCondLst>
                      <p:childTnLst>
                        <p:set>
                          <p:cBhvr>
                            <p:cTn dur="1" fill="hold">
                              <p:stCondLst>
                                <p:cond delay="0"/>
                              </p:stCondLst>
                            </p:cTn>
                            <p:tgtEl>
                              <p:spTgt spid="25"/>
                            </p:tgtEl>
                            <p:attrNameLst>
                              <p:attrName>style.visibility</p:attrName>
                            </p:attrNameLst>
                          </p:cBhvr>
                          <p:to>
                            <p:strVal val="visible"/>
                          </p:to>
                        </p:set>
                        <p:anim calcmode="lin" valueType="num">
                          <p:cBhvr>
                            <p:cTn dur="500" fill="hold"/>
                            <p:tgtEl>
                              <p:spTgt spid="25"/>
                            </p:tgtEl>
                            <p:attrNameLst>
                              <p:attrName>ppt_w</p:attrName>
                            </p:attrNameLst>
                          </p:cBhvr>
                          <p:tavLst>
                            <p:tav tm="0">
                              <p:val>
                                <p:strVal val="4/3*#ppt_w"/>
                              </p:val>
                            </p:tav>
                            <p:tav tm="100000">
                              <p:val>
                                <p:strVal val="#ppt_w"/>
                              </p:val>
                            </p:tav>
                          </p:tavLst>
                        </p:anim>
                        <p:anim calcmode="lin" valueType="num">
                          <p:cBhvr>
                            <p:cTn dur="500" fill="hold"/>
                            <p:tgtEl>
                              <p:spTgt spid="25"/>
                            </p:tgtEl>
                            <p:attrNameLst>
                              <p:attrName>ppt_h</p:attrName>
                            </p:attrNameLst>
                          </p:cBhvr>
                          <p:tavLst>
                            <p:tav tm="0">
                              <p:val>
                                <p:strVal val="4/3*#ppt_h"/>
                              </p:val>
                            </p:tav>
                            <p:tav tm="100000">
                              <p:val>
                                <p:strVal val="#ppt_h"/>
                              </p:val>
                            </p:tav>
                          </p:tavLst>
                        </p:anim>
                      </p:childTnLst>
                    </p:cTn>
                  </p:par>
                </p:tnLst>
              </p:tmpl>
              <p:tmpl lvl="1">
                <p:tnLst>
                  <p:par>
                    <p:cTn presetID="23" presetClass="entr" presetSubtype="288" fill="hold" nodeType="clickEffect">
                      <p:stCondLst>
                        <p:cond delay="2100"/>
                      </p:stCondLst>
                      <p:childTnLst>
                        <p:set>
                          <p:cBhvr>
                            <p:cTn dur="1" fill="hold">
                              <p:stCondLst>
                                <p:cond delay="0"/>
                              </p:stCondLst>
                            </p:cTn>
                            <p:tgtEl>
                              <p:spTgt spid="25"/>
                            </p:tgtEl>
                            <p:attrNameLst>
                              <p:attrName>style.visibility</p:attrName>
                            </p:attrNameLst>
                          </p:cBhvr>
                          <p:to>
                            <p:strVal val="visible"/>
                          </p:to>
                        </p:set>
                        <p:anim calcmode="lin" valueType="num">
                          <p:cBhvr>
                            <p:cTn dur="500" fill="hold"/>
                            <p:tgtEl>
                              <p:spTgt spid="25"/>
                            </p:tgtEl>
                            <p:attrNameLst>
                              <p:attrName>ppt_w</p:attrName>
                            </p:attrNameLst>
                          </p:cBhvr>
                          <p:tavLst>
                            <p:tav tm="0">
                              <p:val>
                                <p:strVal val="4/3*#ppt_w"/>
                              </p:val>
                            </p:tav>
                            <p:tav tm="100000">
                              <p:val>
                                <p:strVal val="#ppt_w"/>
                              </p:val>
                            </p:tav>
                          </p:tavLst>
                        </p:anim>
                        <p:anim calcmode="lin" valueType="num">
                          <p:cBhvr>
                            <p:cTn dur="500" fill="hold"/>
                            <p:tgtEl>
                              <p:spTgt spid="25"/>
                            </p:tgtEl>
                            <p:attrNameLst>
                              <p:attrName>ppt_h</p:attrName>
                            </p:attrNameLst>
                          </p:cBhvr>
                          <p:tavLst>
                            <p:tav tm="0">
                              <p:val>
                                <p:strVal val="4/3*#ppt_h"/>
                              </p:val>
                            </p:tav>
                            <p:tav tm="100000">
                              <p:val>
                                <p:strVal val="#ppt_h"/>
                              </p:val>
                            </p:tav>
                          </p:tavLst>
                        </p:anim>
                      </p:childTnLst>
                    </p:cTn>
                  </p:par>
                </p:tnLst>
              </p:tmpl>
            </p:tmplLst>
          </p:bldP>
          <p:bldP spid="26" grpId="0" build="p">
            <p:tmplLst>
              <p:tmpl lvl="1">
                <p:tnLst>
                  <p:par>
                    <p:cTn presetID="23" presetClass="entr" presetSubtype="288" fill="hold" nodeType="withEffect" nodePh="1">
                      <p:stCondLst>
                        <p:cond delay="1800"/>
                      </p:stCondLst>
                      <p:endCondLst>
                        <p:cond delay="0"/>
                      </p:endCondLst>
                      <p:childTnLst>
                        <p:set>
                          <p:cBhvr>
                            <p:cTn dur="1" fill="hold">
                              <p:stCondLst>
                                <p:cond delay="0"/>
                              </p:stCondLst>
                            </p:cTn>
                            <p:tgtEl>
                              <p:spTgt spid="26"/>
                            </p:tgtEl>
                            <p:attrNameLst>
                              <p:attrName>style.visibility</p:attrName>
                            </p:attrNameLst>
                          </p:cBhvr>
                          <p:to>
                            <p:strVal val="visible"/>
                          </p:to>
                        </p:set>
                        <p:anim calcmode="lin" valueType="num">
                          <p:cBhvr>
                            <p:cTn dur="500" fill="hold"/>
                            <p:tgtEl>
                              <p:spTgt spid="26"/>
                            </p:tgtEl>
                            <p:attrNameLst>
                              <p:attrName>ppt_w</p:attrName>
                            </p:attrNameLst>
                          </p:cBhvr>
                          <p:tavLst>
                            <p:tav tm="0">
                              <p:val>
                                <p:strVal val="4/3*#ppt_w"/>
                              </p:val>
                            </p:tav>
                            <p:tav tm="100000">
                              <p:val>
                                <p:strVal val="#ppt_w"/>
                              </p:val>
                            </p:tav>
                          </p:tavLst>
                        </p:anim>
                        <p:anim calcmode="lin" valueType="num">
                          <p:cBhvr>
                            <p:cTn dur="500" fill="hold"/>
                            <p:tgtEl>
                              <p:spTgt spid="26"/>
                            </p:tgtEl>
                            <p:attrNameLst>
                              <p:attrName>ppt_h</p:attrName>
                            </p:attrNameLst>
                          </p:cBhvr>
                          <p:tavLst>
                            <p:tav tm="0">
                              <p:val>
                                <p:strVal val="4/3*#ppt_h"/>
                              </p:val>
                            </p:tav>
                            <p:tav tm="100000">
                              <p:val>
                                <p:strVal val="#ppt_h"/>
                              </p:val>
                            </p:tav>
                          </p:tavLst>
                        </p:anim>
                      </p:childTnLst>
                    </p:cTn>
                  </p:par>
                </p:tnLst>
              </p:tmpl>
            </p:tmplLst>
          </p:bldP>
          <p:bldP spid="27" grpId="0" build="p">
            <p:tmplLst>
              <p:tmpl lvl="1">
                <p:tnLst>
                  <p:par>
                    <p:cTn presetID="23" presetClass="entr" presetSubtype="288" fill="hold" nodeType="withEffect" nodePh="1">
                      <p:stCondLst>
                        <p:cond delay="1800"/>
                      </p:stCondLst>
                      <p:endCondLst>
                        <p:cond delay="0"/>
                      </p:endCondLst>
                      <p:childTnLst>
                        <p:set>
                          <p:cBhvr>
                            <p:cTn dur="1" fill="hold">
                              <p:stCondLst>
                                <p:cond delay="0"/>
                              </p:stCondLst>
                            </p:cTn>
                            <p:tgtEl>
                              <p:spTgt spid="27"/>
                            </p:tgtEl>
                            <p:attrNameLst>
                              <p:attrName>style.visibility</p:attrName>
                            </p:attrNameLst>
                          </p:cBhvr>
                          <p:to>
                            <p:strVal val="visible"/>
                          </p:to>
                        </p:set>
                        <p:anim calcmode="lin" valueType="num">
                          <p:cBhvr>
                            <p:cTn dur="500" fill="hold"/>
                            <p:tgtEl>
                              <p:spTgt spid="27"/>
                            </p:tgtEl>
                            <p:attrNameLst>
                              <p:attrName>ppt_w</p:attrName>
                            </p:attrNameLst>
                          </p:cBhvr>
                          <p:tavLst>
                            <p:tav tm="0">
                              <p:val>
                                <p:strVal val="4/3*#ppt_w"/>
                              </p:val>
                            </p:tav>
                            <p:tav tm="100000">
                              <p:val>
                                <p:strVal val="#ppt_w"/>
                              </p:val>
                            </p:tav>
                          </p:tavLst>
                        </p:anim>
                        <p:anim calcmode="lin" valueType="num">
                          <p:cBhvr>
                            <p:cTn dur="500" fill="hold"/>
                            <p:tgtEl>
                              <p:spTgt spid="27"/>
                            </p:tgtEl>
                            <p:attrNameLst>
                              <p:attrName>ppt_h</p:attrName>
                            </p:attrNameLst>
                          </p:cBhvr>
                          <p:tavLst>
                            <p:tav tm="0">
                              <p:val>
                                <p:strVal val="4/3*#ppt_h"/>
                              </p:val>
                            </p:tav>
                            <p:tav tm="100000">
                              <p:val>
                                <p:strVal val="#ppt_h"/>
                              </p:val>
                            </p:tav>
                          </p:tavLst>
                        </p:anim>
                      </p:childTnLst>
                    </p:cTn>
                  </p:par>
                </p:tnLst>
              </p:tmpl>
            </p:tmplLst>
          </p:bldP>
          <p:bldP spid="28" grpId="0" build="p">
            <p:tmplLst>
              <p:tmpl lvl="1">
                <p:tnLst>
                  <p:par>
                    <p:cTn presetID="23" presetClass="entr" presetSubtype="288" fill="hold" nodeType="withEffect" nodePh="1">
                      <p:stCondLst>
                        <p:cond delay="2100"/>
                      </p:stCondLst>
                      <p:endCondLst>
                        <p:cond delay="0"/>
                      </p:endCondLst>
                      <p:childTnLst>
                        <p:set>
                          <p:cBhvr>
                            <p:cTn dur="1" fill="hold">
                              <p:stCondLst>
                                <p:cond delay="0"/>
                              </p:stCondLst>
                            </p:cTn>
                            <p:tgtEl>
                              <p:spTgt spid="28"/>
                            </p:tgtEl>
                            <p:attrNameLst>
                              <p:attrName>style.visibility</p:attrName>
                            </p:attrNameLst>
                          </p:cBhvr>
                          <p:to>
                            <p:strVal val="visible"/>
                          </p:to>
                        </p:set>
                        <p:anim calcmode="lin" valueType="num">
                          <p:cBhvr>
                            <p:cTn dur="500" fill="hold"/>
                            <p:tgtEl>
                              <p:spTgt spid="28"/>
                            </p:tgtEl>
                            <p:attrNameLst>
                              <p:attrName>ppt_w</p:attrName>
                            </p:attrNameLst>
                          </p:cBhvr>
                          <p:tavLst>
                            <p:tav tm="0">
                              <p:val>
                                <p:strVal val="4/3*#ppt_w"/>
                              </p:val>
                            </p:tav>
                            <p:tav tm="100000">
                              <p:val>
                                <p:strVal val="#ppt_w"/>
                              </p:val>
                            </p:tav>
                          </p:tavLst>
                        </p:anim>
                        <p:anim calcmode="lin" valueType="num">
                          <p:cBhvr>
                            <p:cTn dur="500" fill="hold"/>
                            <p:tgtEl>
                              <p:spTgt spid="28"/>
                            </p:tgtEl>
                            <p:attrNameLst>
                              <p:attrName>ppt_h</p:attrName>
                            </p:attrNameLst>
                          </p:cBhvr>
                          <p:tavLst>
                            <p:tav tm="0">
                              <p:val>
                                <p:strVal val="4/3*#ppt_h"/>
                              </p:val>
                            </p:tav>
                            <p:tav tm="100000">
                              <p:val>
                                <p:strVal val="#ppt_h"/>
                              </p:val>
                            </p:tav>
                          </p:tavLst>
                        </p:anim>
                      </p:childTnLst>
                    </p:cTn>
                  </p:par>
                </p:tnLst>
              </p:tmpl>
            </p:tmplLst>
          </p:bldP>
          <p:bldP spid="31" grpId="0" build="p">
            <p:tmplLst>
              <p:tmpl lvl="1">
                <p:tnLst>
                  <p:par>
                    <p:cTn presetID="23" presetClass="entr" presetSubtype="288" fill="hold" nodeType="withEffect" nodePh="1">
                      <p:stCondLst>
                        <p:cond delay="2100"/>
                      </p:stCondLst>
                      <p:endCondLst>
                        <p:cond delay="0"/>
                      </p:endCondLst>
                      <p:childTnLst>
                        <p:set>
                          <p:cBhvr>
                            <p:cTn dur="1" fill="hold">
                              <p:stCondLst>
                                <p:cond delay="0"/>
                              </p:stCondLst>
                            </p:cTn>
                            <p:tgtEl>
                              <p:spTgt spid="31"/>
                            </p:tgtEl>
                            <p:attrNameLst>
                              <p:attrName>style.visibility</p:attrName>
                            </p:attrNameLst>
                          </p:cBhvr>
                          <p:to>
                            <p:strVal val="visible"/>
                          </p:to>
                        </p:set>
                        <p:anim calcmode="lin" valueType="num">
                          <p:cBhvr>
                            <p:cTn dur="500" fill="hold"/>
                            <p:tgtEl>
                              <p:spTgt spid="31"/>
                            </p:tgtEl>
                            <p:attrNameLst>
                              <p:attrName>ppt_w</p:attrName>
                            </p:attrNameLst>
                          </p:cBhvr>
                          <p:tavLst>
                            <p:tav tm="0">
                              <p:val>
                                <p:strVal val="4/3*#ppt_w"/>
                              </p:val>
                            </p:tav>
                            <p:tav tm="100000">
                              <p:val>
                                <p:strVal val="#ppt_w"/>
                              </p:val>
                            </p:tav>
                          </p:tavLst>
                        </p:anim>
                        <p:anim calcmode="lin" valueType="num">
                          <p:cBhvr>
                            <p:cTn dur="500" fill="hold"/>
                            <p:tgtEl>
                              <p:spTgt spid="31"/>
                            </p:tgtEl>
                            <p:attrNameLst>
                              <p:attrName>ppt_h</p:attrName>
                            </p:attrNameLst>
                          </p:cBhvr>
                          <p:tavLst>
                            <p:tav tm="0">
                              <p:val>
                                <p:strVal val="4/3*#ppt_h"/>
                              </p:val>
                            </p:tav>
                            <p:tav tm="100000">
                              <p:val>
                                <p:strVal val="#ppt_h"/>
                              </p:val>
                            </p:tav>
                          </p:tavLst>
                        </p:anim>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800" fill="hold"/>
                                            <p:tgtEl>
                                              <p:spTgt spid="20"/>
                                            </p:tgtEl>
                                            <p:attrNameLst>
                                              <p:attrName>ppt_x</p:attrName>
                                            </p:attrNameLst>
                                          </p:cBhvr>
                                          <p:tavLst>
                                            <p:tav tm="0">
                                              <p:val>
                                                <p:strVal val="#ppt_x"/>
                                              </p:val>
                                            </p:tav>
                                            <p:tav tm="100000">
                                              <p:val>
                                                <p:strVal val="#ppt_x"/>
                                              </p:val>
                                            </p:tav>
                                          </p:tavLst>
                                        </p:anim>
                                        <p:anim calcmode="lin" valueType="num">
                                          <p:cBhvr additive="base">
                                            <p:cTn id="8" dur="800" fill="hold"/>
                                            <p:tgtEl>
                                              <p:spTgt spid="20"/>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10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800" fill="hold"/>
                                            <p:tgtEl>
                                              <p:spTgt spid="17"/>
                                            </p:tgtEl>
                                            <p:attrNameLst>
                                              <p:attrName>ppt_x</p:attrName>
                                            </p:attrNameLst>
                                          </p:cBhvr>
                                          <p:tavLst>
                                            <p:tav tm="0">
                                              <p:val>
                                                <p:strVal val="#ppt_x"/>
                                              </p:val>
                                            </p:tav>
                                            <p:tav tm="100000">
                                              <p:val>
                                                <p:strVal val="#ppt_x"/>
                                              </p:val>
                                            </p:tav>
                                          </p:tavLst>
                                        </p:anim>
                                        <p:anim calcmode="lin" valueType="num">
                                          <p:cBhvr additive="base">
                                            <p:cTn id="12" dur="800" fill="hold"/>
                                            <p:tgtEl>
                                              <p:spTgt spid="17"/>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20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800" fill="hold"/>
                                            <p:tgtEl>
                                              <p:spTgt spid="23"/>
                                            </p:tgtEl>
                                            <p:attrNameLst>
                                              <p:attrName>ppt_x</p:attrName>
                                            </p:attrNameLst>
                                          </p:cBhvr>
                                          <p:tavLst>
                                            <p:tav tm="0">
                                              <p:val>
                                                <p:strVal val="#ppt_x"/>
                                              </p:val>
                                            </p:tav>
                                            <p:tav tm="100000">
                                              <p:val>
                                                <p:strVal val="#ppt_x"/>
                                              </p:val>
                                            </p:tav>
                                          </p:tavLst>
                                        </p:anim>
                                        <p:anim calcmode="lin" valueType="num">
                                          <p:cBhvr additive="base">
                                            <p:cTn id="16" dur="800" fill="hold"/>
                                            <p:tgtEl>
                                              <p:spTgt spid="23"/>
                                            </p:tgtEl>
                                            <p:attrNameLst>
                                              <p:attrName>ppt_y</p:attrName>
                                            </p:attrNameLst>
                                          </p:cBhvr>
                                          <p:tavLst>
                                            <p:tav tm="0">
                                              <p:val>
                                                <p:strVal val="0-#ppt_h/2"/>
                                              </p:val>
                                            </p:tav>
                                            <p:tav tm="100000">
                                              <p:val>
                                                <p:strVal val="#ppt_y"/>
                                              </p:val>
                                            </p:tav>
                                          </p:tavLst>
                                        </p:anim>
                                      </p:childTnLst>
                                    </p:cTn>
                                  </p:par>
                                  <p:par>
                                    <p:cTn id="17" presetID="22" presetClass="entr" presetSubtype="8" fill="hold" grpId="0" nodeType="withEffect">
                                      <p:stCondLst>
                                        <p:cond delay="80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200"/>
                                            <p:tgtEl>
                                              <p:spTgt spid="21"/>
                                            </p:tgtEl>
                                          </p:cBhvr>
                                        </p:animEffect>
                                      </p:childTnLst>
                                    </p:cTn>
                                  </p:par>
                                  <p:par>
                                    <p:cTn id="20" presetID="22" presetClass="entr" presetSubtype="8" fill="hold" grpId="0" nodeType="withEffect">
                                      <p:stCondLst>
                                        <p:cond delay="100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200"/>
                                            <p:tgtEl>
                                              <p:spTgt spid="22"/>
                                            </p:tgtEl>
                                          </p:cBhvr>
                                        </p:animEffect>
                                      </p:childTnLst>
                                    </p:cTn>
                                  </p:par>
                                  <p:par>
                                    <p:cTn id="23" presetID="22" presetClass="entr" presetSubtype="8" fill="hold" grpId="0" nodeType="withEffect">
                                      <p:stCondLst>
                                        <p:cond delay="1200"/>
                                      </p:stCondLst>
                                      <p:childTnLst>
                                        <p:set>
                                          <p:cBhvr>
                                            <p:cTn id="24" dur="1" fill="hold">
                                              <p:stCondLst>
                                                <p:cond delay="0"/>
                                              </p:stCondLst>
                                            </p:cTn>
                                            <p:tgtEl>
                                              <p:spTgt spid="29"/>
                                            </p:tgtEl>
                                            <p:attrNameLst>
                                              <p:attrName>style.visibility</p:attrName>
                                            </p:attrNameLst>
                                          </p:cBhvr>
                                          <p:to>
                                            <p:strVal val="visible"/>
                                          </p:to>
                                        </p:set>
                                        <p:animEffect transition="in" filter="wipe(left)">
                                          <p:cBhvr>
                                            <p:cTn id="25" dur="200"/>
                                            <p:tgtEl>
                                              <p:spTgt spid="29"/>
                                            </p:tgtEl>
                                          </p:cBhvr>
                                        </p:animEffect>
                                      </p:childTnLst>
                                    </p:cTn>
                                  </p:par>
                                </p:childTnLst>
                              </p:cTn>
                            </p:par>
                          </p:childTnLst>
                        </p:cTn>
                      </p:par>
                      <p:par>
                        <p:cTn id="26" fill="hold">
                          <p:stCondLst>
                            <p:cond delay="indefinite"/>
                          </p:stCondLst>
                          <p:childTnLst>
                            <p:par>
                              <p:cTn id="27" fill="hold">
                                <p:stCondLst>
                                  <p:cond delay="0"/>
                                </p:stCondLst>
                                <p:childTnLst>
                                  <p:par>
                                    <p:cTn id="28" presetID="23" presetClass="entr" presetSubtype="288" fill="hold" grpId="0" nodeType="clickEffect">
                                      <p:stCondLst>
                                        <p:cond delay="1500"/>
                                      </p:stCondLst>
                                      <p:childTnLst>
                                        <p:set>
                                          <p:cBhvr>
                                            <p:cTn id="29" dur="1" fill="hold">
                                              <p:stCondLst>
                                                <p:cond delay="0"/>
                                              </p:stCondLst>
                                            </p:cTn>
                                            <p:tgtEl>
                                              <p:spTgt spid="16">
                                                <p:bg/>
                                              </p:spTgt>
                                            </p:tgtEl>
                                            <p:attrNameLst>
                                              <p:attrName>style.visibility</p:attrName>
                                            </p:attrNameLst>
                                          </p:cBhvr>
                                          <p:to>
                                            <p:strVal val="visible"/>
                                          </p:to>
                                        </p:set>
                                        <p:anim calcmode="lin" valueType="num">
                                          <p:cBhvr>
                                            <p:cTn id="30" dur="500" fill="hold"/>
                                            <p:tgtEl>
                                              <p:spTgt spid="16">
                                                <p:bg/>
                                              </p:spTgt>
                                            </p:tgtEl>
                                            <p:attrNameLst>
                                              <p:attrName>ppt_w</p:attrName>
                                            </p:attrNameLst>
                                          </p:cBhvr>
                                          <p:tavLst>
                                            <p:tav tm="0">
                                              <p:val>
                                                <p:strVal val="4/3*#ppt_w"/>
                                              </p:val>
                                            </p:tav>
                                            <p:tav tm="100000">
                                              <p:val>
                                                <p:strVal val="#ppt_w"/>
                                              </p:val>
                                            </p:tav>
                                          </p:tavLst>
                                        </p:anim>
                                        <p:anim calcmode="lin" valueType="num">
                                          <p:cBhvr>
                                            <p:cTn id="31" dur="500" fill="hold"/>
                                            <p:tgtEl>
                                              <p:spTgt spid="16">
                                                <p:bg/>
                                              </p:spTgt>
                                            </p:tgtEl>
                                            <p:attrNameLst>
                                              <p:attrName>ppt_h</p:attrName>
                                            </p:attrNameLst>
                                          </p:cBhvr>
                                          <p:tavLst>
                                            <p:tav tm="0">
                                              <p:val>
                                                <p:strVal val="4/3*#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288" fill="hold" grpId="0" nodeType="clickEffect">
                                      <p:stCondLst>
                                        <p:cond delay="1500"/>
                                      </p:stCondLst>
                                      <p:childTnLst>
                                        <p:set>
                                          <p:cBhvr>
                                            <p:cTn id="35" dur="1" fill="hold">
                                              <p:stCondLst>
                                                <p:cond delay="0"/>
                                              </p:stCondLst>
                                            </p:cTn>
                                            <p:tgtEl>
                                              <p:spTgt spid="16">
                                                <p:txEl>
                                                  <p:pRg st="0" end="0"/>
                                                </p:txEl>
                                              </p:spTgt>
                                            </p:tgtEl>
                                            <p:attrNameLst>
                                              <p:attrName>style.visibility</p:attrName>
                                            </p:attrNameLst>
                                          </p:cBhvr>
                                          <p:to>
                                            <p:strVal val="visible"/>
                                          </p:to>
                                        </p:set>
                                        <p:anim calcmode="lin" valueType="num">
                                          <p:cBhvr>
                                            <p:cTn id="36" dur="500" fill="hold"/>
                                            <p:tgtEl>
                                              <p:spTgt spid="16">
                                                <p:txEl>
                                                  <p:pRg st="0" end="0"/>
                                                </p:txEl>
                                              </p:spTgt>
                                            </p:tgtEl>
                                            <p:attrNameLst>
                                              <p:attrName>ppt_w</p:attrName>
                                            </p:attrNameLst>
                                          </p:cBhvr>
                                          <p:tavLst>
                                            <p:tav tm="0">
                                              <p:val>
                                                <p:strVal val="4/3*#ppt_w"/>
                                              </p:val>
                                            </p:tav>
                                            <p:tav tm="100000">
                                              <p:val>
                                                <p:strVal val="#ppt_w"/>
                                              </p:val>
                                            </p:tav>
                                          </p:tavLst>
                                        </p:anim>
                                        <p:anim calcmode="lin" valueType="num">
                                          <p:cBhvr>
                                            <p:cTn id="37" dur="500" fill="hold"/>
                                            <p:tgtEl>
                                              <p:spTgt spid="16">
                                                <p:txEl>
                                                  <p:pRg st="0" end="0"/>
                                                </p:txEl>
                                              </p:spTgt>
                                            </p:tgtEl>
                                            <p:attrNameLst>
                                              <p:attrName>ppt_h</p:attrName>
                                            </p:attrNameLst>
                                          </p:cBhvr>
                                          <p:tavLst>
                                            <p:tav tm="0">
                                              <p:val>
                                                <p:strVal val="4/3*#ppt_h"/>
                                              </p:val>
                                            </p:tav>
                                            <p:tav tm="100000">
                                              <p:val>
                                                <p:strVal val="#ppt_h"/>
                                              </p:val>
                                            </p:tav>
                                          </p:tavLst>
                                        </p:anim>
                                      </p:childTnLst>
                                    </p:cTn>
                                  </p:par>
                                  <p:par>
                                    <p:cTn id="38" presetID="23" presetClass="entr" presetSubtype="288" fill="hold" grpId="0" nodeType="withEffect" nodePh="1">
                                      <p:stCondLst>
                                        <p:cond delay="1500"/>
                                      </p:stCondLst>
                                      <p:endCondLst>
                                        <p:cond evt="begin" delay="0">
                                          <p:tn val="38"/>
                                        </p:cond>
                                      </p:endCondLst>
                                      <p:childTnLst>
                                        <p:set>
                                          <p:cBhvr>
                                            <p:cTn id="39" dur="1" fill="hold">
                                              <p:stCondLst>
                                                <p:cond delay="0"/>
                                              </p:stCondLst>
                                            </p:cTn>
                                            <p:tgtEl>
                                              <p:spTgt spid="32">
                                                <p:txEl>
                                                  <p:pRg st="0" end="0"/>
                                                </p:txEl>
                                              </p:spTgt>
                                            </p:tgtEl>
                                            <p:attrNameLst>
                                              <p:attrName>style.visibility</p:attrName>
                                            </p:attrNameLst>
                                          </p:cBhvr>
                                          <p:to>
                                            <p:strVal val="visible"/>
                                          </p:to>
                                        </p:set>
                                        <p:anim calcmode="lin" valueType="num">
                                          <p:cBhvr>
                                            <p:cTn id="40" dur="500" fill="hold"/>
                                            <p:tgtEl>
                                              <p:spTgt spid="32">
                                                <p:txEl>
                                                  <p:pRg st="0" end="0"/>
                                                </p:txEl>
                                              </p:spTgt>
                                            </p:tgtEl>
                                            <p:attrNameLst>
                                              <p:attrName>ppt_w</p:attrName>
                                            </p:attrNameLst>
                                          </p:cBhvr>
                                          <p:tavLst>
                                            <p:tav tm="0">
                                              <p:val>
                                                <p:strVal val="4/3*#ppt_w"/>
                                              </p:val>
                                            </p:tav>
                                            <p:tav tm="100000">
                                              <p:val>
                                                <p:strVal val="#ppt_w"/>
                                              </p:val>
                                            </p:tav>
                                          </p:tavLst>
                                        </p:anim>
                                        <p:anim calcmode="lin" valueType="num">
                                          <p:cBhvr>
                                            <p:cTn id="41" dur="500" fill="hold"/>
                                            <p:tgtEl>
                                              <p:spTgt spid="32">
                                                <p:txEl>
                                                  <p:pRg st="0" end="0"/>
                                                </p:txEl>
                                              </p:spTgt>
                                            </p:tgtEl>
                                            <p:attrNameLst>
                                              <p:attrName>ppt_h</p:attrName>
                                            </p:attrNameLst>
                                          </p:cBhvr>
                                          <p:tavLst>
                                            <p:tav tm="0">
                                              <p:val>
                                                <p:strVal val="4/3*#ppt_h"/>
                                              </p:val>
                                            </p:tav>
                                            <p:tav tm="100000">
                                              <p:val>
                                                <p:strVal val="#ppt_h"/>
                                              </p:val>
                                            </p:tav>
                                          </p:tavLst>
                                        </p:anim>
                                      </p:childTnLst>
                                    </p:cTn>
                                  </p:par>
                                  <p:par>
                                    <p:cTn id="42" presetID="23" presetClass="entr" presetSubtype="288" fill="hold" grpId="0" nodeType="withEffect" nodePh="1">
                                      <p:stCondLst>
                                        <p:cond delay="1500"/>
                                      </p:stCondLst>
                                      <p:endCondLst>
                                        <p:cond evt="begin" delay="0">
                                          <p:tn val="42"/>
                                        </p:cond>
                                      </p:endCondLst>
                                      <p:childTnLst>
                                        <p:set>
                                          <p:cBhvr>
                                            <p:cTn id="43" dur="1" fill="hold">
                                              <p:stCondLst>
                                                <p:cond delay="0"/>
                                              </p:stCondLst>
                                            </p:cTn>
                                            <p:tgtEl>
                                              <p:spTgt spid="30">
                                                <p:txEl>
                                                  <p:pRg st="0" end="0"/>
                                                </p:txEl>
                                              </p:spTgt>
                                            </p:tgtEl>
                                            <p:attrNameLst>
                                              <p:attrName>style.visibility</p:attrName>
                                            </p:attrNameLst>
                                          </p:cBhvr>
                                          <p:to>
                                            <p:strVal val="visible"/>
                                          </p:to>
                                        </p:set>
                                        <p:anim calcmode="lin" valueType="num">
                                          <p:cBhvr>
                                            <p:cTn id="44" dur="500" fill="hold"/>
                                            <p:tgtEl>
                                              <p:spTgt spid="30">
                                                <p:txEl>
                                                  <p:pRg st="0" end="0"/>
                                                </p:txEl>
                                              </p:spTgt>
                                            </p:tgtEl>
                                            <p:attrNameLst>
                                              <p:attrName>ppt_w</p:attrName>
                                            </p:attrNameLst>
                                          </p:cBhvr>
                                          <p:tavLst>
                                            <p:tav tm="0">
                                              <p:val>
                                                <p:strVal val="4/3*#ppt_w"/>
                                              </p:val>
                                            </p:tav>
                                            <p:tav tm="100000">
                                              <p:val>
                                                <p:strVal val="#ppt_w"/>
                                              </p:val>
                                            </p:tav>
                                          </p:tavLst>
                                        </p:anim>
                                        <p:anim calcmode="lin" valueType="num">
                                          <p:cBhvr>
                                            <p:cTn id="45" dur="500" fill="hold"/>
                                            <p:tgtEl>
                                              <p:spTgt spid="30">
                                                <p:txEl>
                                                  <p:pRg st="0" end="0"/>
                                                </p:txEl>
                                              </p:spTgt>
                                            </p:tgtEl>
                                            <p:attrNameLst>
                                              <p:attrName>ppt_h</p:attrName>
                                            </p:attrNameLst>
                                          </p:cBhvr>
                                          <p:tavLst>
                                            <p:tav tm="0">
                                              <p:val>
                                                <p:strVal val="4/3*#ppt_h"/>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23" presetClass="entr" presetSubtype="288" fill="hold" grpId="0" nodeType="clickEffect">
                                      <p:stCondLst>
                                        <p:cond delay="1800"/>
                                      </p:stCondLst>
                                      <p:childTnLst>
                                        <p:set>
                                          <p:cBhvr>
                                            <p:cTn id="49" dur="1" fill="hold">
                                              <p:stCondLst>
                                                <p:cond delay="0"/>
                                              </p:stCondLst>
                                            </p:cTn>
                                            <p:tgtEl>
                                              <p:spTgt spid="18">
                                                <p:bg/>
                                              </p:spTgt>
                                            </p:tgtEl>
                                            <p:attrNameLst>
                                              <p:attrName>style.visibility</p:attrName>
                                            </p:attrNameLst>
                                          </p:cBhvr>
                                          <p:to>
                                            <p:strVal val="visible"/>
                                          </p:to>
                                        </p:set>
                                        <p:anim calcmode="lin" valueType="num">
                                          <p:cBhvr>
                                            <p:cTn id="50" dur="500" fill="hold"/>
                                            <p:tgtEl>
                                              <p:spTgt spid="18">
                                                <p:bg/>
                                              </p:spTgt>
                                            </p:tgtEl>
                                            <p:attrNameLst>
                                              <p:attrName>ppt_w</p:attrName>
                                            </p:attrNameLst>
                                          </p:cBhvr>
                                          <p:tavLst>
                                            <p:tav tm="0">
                                              <p:val>
                                                <p:strVal val="4/3*#ppt_w"/>
                                              </p:val>
                                            </p:tav>
                                            <p:tav tm="100000">
                                              <p:val>
                                                <p:strVal val="#ppt_w"/>
                                              </p:val>
                                            </p:tav>
                                          </p:tavLst>
                                        </p:anim>
                                        <p:anim calcmode="lin" valueType="num">
                                          <p:cBhvr>
                                            <p:cTn id="51" dur="500" fill="hold"/>
                                            <p:tgtEl>
                                              <p:spTgt spid="18">
                                                <p:bg/>
                                              </p:spTgt>
                                            </p:tgtEl>
                                            <p:attrNameLst>
                                              <p:attrName>ppt_h</p:attrName>
                                            </p:attrNameLst>
                                          </p:cBhvr>
                                          <p:tavLst>
                                            <p:tav tm="0">
                                              <p:val>
                                                <p:strVal val="4/3*#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23" presetClass="entr" presetSubtype="288" fill="hold" grpId="0" nodeType="clickEffect">
                                      <p:stCondLst>
                                        <p:cond delay="1800"/>
                                      </p:stCondLst>
                                      <p:childTnLst>
                                        <p:set>
                                          <p:cBhvr>
                                            <p:cTn id="55" dur="1" fill="hold">
                                              <p:stCondLst>
                                                <p:cond delay="0"/>
                                              </p:stCondLst>
                                            </p:cTn>
                                            <p:tgtEl>
                                              <p:spTgt spid="18">
                                                <p:txEl>
                                                  <p:pRg st="0" end="0"/>
                                                </p:txEl>
                                              </p:spTgt>
                                            </p:tgtEl>
                                            <p:attrNameLst>
                                              <p:attrName>style.visibility</p:attrName>
                                            </p:attrNameLst>
                                          </p:cBhvr>
                                          <p:to>
                                            <p:strVal val="visible"/>
                                          </p:to>
                                        </p:set>
                                        <p:anim calcmode="lin" valueType="num">
                                          <p:cBhvr>
                                            <p:cTn id="56" dur="500" fill="hold"/>
                                            <p:tgtEl>
                                              <p:spTgt spid="18">
                                                <p:txEl>
                                                  <p:pRg st="0" end="0"/>
                                                </p:txEl>
                                              </p:spTgt>
                                            </p:tgtEl>
                                            <p:attrNameLst>
                                              <p:attrName>ppt_w</p:attrName>
                                            </p:attrNameLst>
                                          </p:cBhvr>
                                          <p:tavLst>
                                            <p:tav tm="0">
                                              <p:val>
                                                <p:strVal val="4/3*#ppt_w"/>
                                              </p:val>
                                            </p:tav>
                                            <p:tav tm="100000">
                                              <p:val>
                                                <p:strVal val="#ppt_w"/>
                                              </p:val>
                                            </p:tav>
                                          </p:tavLst>
                                        </p:anim>
                                        <p:anim calcmode="lin" valueType="num">
                                          <p:cBhvr>
                                            <p:cTn id="57" dur="500" fill="hold"/>
                                            <p:tgtEl>
                                              <p:spTgt spid="18">
                                                <p:txEl>
                                                  <p:pRg st="0" end="0"/>
                                                </p:txEl>
                                              </p:spTgt>
                                            </p:tgtEl>
                                            <p:attrNameLst>
                                              <p:attrName>ppt_h</p:attrName>
                                            </p:attrNameLst>
                                          </p:cBhvr>
                                          <p:tavLst>
                                            <p:tav tm="0">
                                              <p:val>
                                                <p:strVal val="4/3*#ppt_h"/>
                                              </p:val>
                                            </p:tav>
                                            <p:tav tm="100000">
                                              <p:val>
                                                <p:strVal val="#ppt_h"/>
                                              </p:val>
                                            </p:tav>
                                          </p:tavLst>
                                        </p:anim>
                                      </p:childTnLst>
                                    </p:cTn>
                                  </p:par>
                                  <p:par>
                                    <p:cTn id="58" presetID="23" presetClass="entr" presetSubtype="288" fill="hold" grpId="0" nodeType="withEffect" nodePh="1">
                                      <p:stCondLst>
                                        <p:cond delay="1800"/>
                                      </p:stCondLst>
                                      <p:endCondLst>
                                        <p:cond evt="begin" delay="0">
                                          <p:tn val="58"/>
                                        </p:cond>
                                      </p:endCondLst>
                                      <p:childTnLst>
                                        <p:set>
                                          <p:cBhvr>
                                            <p:cTn id="59" dur="1" fill="hold">
                                              <p:stCondLst>
                                                <p:cond delay="0"/>
                                              </p:stCondLst>
                                            </p:cTn>
                                            <p:tgtEl>
                                              <p:spTgt spid="27">
                                                <p:txEl>
                                                  <p:pRg st="0" end="0"/>
                                                </p:txEl>
                                              </p:spTgt>
                                            </p:tgtEl>
                                            <p:attrNameLst>
                                              <p:attrName>style.visibility</p:attrName>
                                            </p:attrNameLst>
                                          </p:cBhvr>
                                          <p:to>
                                            <p:strVal val="visible"/>
                                          </p:to>
                                        </p:set>
                                        <p:anim calcmode="lin" valueType="num">
                                          <p:cBhvr>
                                            <p:cTn id="60" dur="500" fill="hold"/>
                                            <p:tgtEl>
                                              <p:spTgt spid="27">
                                                <p:txEl>
                                                  <p:pRg st="0" end="0"/>
                                                </p:txEl>
                                              </p:spTgt>
                                            </p:tgtEl>
                                            <p:attrNameLst>
                                              <p:attrName>ppt_w</p:attrName>
                                            </p:attrNameLst>
                                          </p:cBhvr>
                                          <p:tavLst>
                                            <p:tav tm="0">
                                              <p:val>
                                                <p:strVal val="4/3*#ppt_w"/>
                                              </p:val>
                                            </p:tav>
                                            <p:tav tm="100000">
                                              <p:val>
                                                <p:strVal val="#ppt_w"/>
                                              </p:val>
                                            </p:tav>
                                          </p:tavLst>
                                        </p:anim>
                                        <p:anim calcmode="lin" valueType="num">
                                          <p:cBhvr>
                                            <p:cTn id="61" dur="500" fill="hold"/>
                                            <p:tgtEl>
                                              <p:spTgt spid="27">
                                                <p:txEl>
                                                  <p:pRg st="0" end="0"/>
                                                </p:txEl>
                                              </p:spTgt>
                                            </p:tgtEl>
                                            <p:attrNameLst>
                                              <p:attrName>ppt_h</p:attrName>
                                            </p:attrNameLst>
                                          </p:cBhvr>
                                          <p:tavLst>
                                            <p:tav tm="0">
                                              <p:val>
                                                <p:strVal val="4/3*#ppt_h"/>
                                              </p:val>
                                            </p:tav>
                                            <p:tav tm="100000">
                                              <p:val>
                                                <p:strVal val="#ppt_h"/>
                                              </p:val>
                                            </p:tav>
                                          </p:tavLst>
                                        </p:anim>
                                      </p:childTnLst>
                                    </p:cTn>
                                  </p:par>
                                  <p:par>
                                    <p:cTn id="62" presetID="23" presetClass="entr" presetSubtype="288" fill="hold" grpId="0" nodeType="withEffect" nodePh="1">
                                      <p:stCondLst>
                                        <p:cond delay="1800"/>
                                      </p:stCondLst>
                                      <p:endCondLst>
                                        <p:cond evt="begin" delay="0">
                                          <p:tn val="62"/>
                                        </p:cond>
                                      </p:endCondLst>
                                      <p:childTnLst>
                                        <p:set>
                                          <p:cBhvr>
                                            <p:cTn id="63" dur="1" fill="hold">
                                              <p:stCondLst>
                                                <p:cond delay="0"/>
                                              </p:stCondLst>
                                            </p:cTn>
                                            <p:tgtEl>
                                              <p:spTgt spid="26">
                                                <p:txEl>
                                                  <p:pRg st="0" end="0"/>
                                                </p:txEl>
                                              </p:spTgt>
                                            </p:tgtEl>
                                            <p:attrNameLst>
                                              <p:attrName>style.visibility</p:attrName>
                                            </p:attrNameLst>
                                          </p:cBhvr>
                                          <p:to>
                                            <p:strVal val="visible"/>
                                          </p:to>
                                        </p:set>
                                        <p:anim calcmode="lin" valueType="num">
                                          <p:cBhvr>
                                            <p:cTn id="64" dur="500" fill="hold"/>
                                            <p:tgtEl>
                                              <p:spTgt spid="26">
                                                <p:txEl>
                                                  <p:pRg st="0" end="0"/>
                                                </p:txEl>
                                              </p:spTgt>
                                            </p:tgtEl>
                                            <p:attrNameLst>
                                              <p:attrName>ppt_w</p:attrName>
                                            </p:attrNameLst>
                                          </p:cBhvr>
                                          <p:tavLst>
                                            <p:tav tm="0">
                                              <p:val>
                                                <p:strVal val="4/3*#ppt_w"/>
                                              </p:val>
                                            </p:tav>
                                            <p:tav tm="100000">
                                              <p:val>
                                                <p:strVal val="#ppt_w"/>
                                              </p:val>
                                            </p:tav>
                                          </p:tavLst>
                                        </p:anim>
                                        <p:anim calcmode="lin" valueType="num">
                                          <p:cBhvr>
                                            <p:cTn id="65" dur="500" fill="hold"/>
                                            <p:tgtEl>
                                              <p:spTgt spid="26">
                                                <p:txEl>
                                                  <p:pRg st="0" end="0"/>
                                                </p:txEl>
                                              </p:spTgt>
                                            </p:tgtEl>
                                            <p:attrNameLst>
                                              <p:attrName>ppt_h</p:attrName>
                                            </p:attrNameLst>
                                          </p:cBhvr>
                                          <p:tavLst>
                                            <p:tav tm="0">
                                              <p:val>
                                                <p:strVal val="4/3*#ppt_h"/>
                                              </p:val>
                                            </p:tav>
                                            <p:tav tm="100000">
                                              <p:val>
                                                <p:strVal val="#ppt_h"/>
                                              </p:val>
                                            </p:tav>
                                          </p:tavLst>
                                        </p:anim>
                                      </p:childTnLst>
                                    </p:cTn>
                                  </p:par>
                                </p:childTnLst>
                              </p:cTn>
                            </p:par>
                          </p:childTnLst>
                        </p:cTn>
                      </p:par>
                      <p:par>
                        <p:cTn id="66" fill="hold">
                          <p:stCondLst>
                            <p:cond delay="indefinite"/>
                          </p:stCondLst>
                          <p:childTnLst>
                            <p:par>
                              <p:cTn id="67" fill="hold">
                                <p:stCondLst>
                                  <p:cond delay="0"/>
                                </p:stCondLst>
                                <p:childTnLst>
                                  <p:par>
                                    <p:cTn id="68" presetID="23" presetClass="entr" presetSubtype="288" fill="hold" grpId="0" nodeType="clickEffect">
                                      <p:stCondLst>
                                        <p:cond delay="2100"/>
                                      </p:stCondLst>
                                      <p:childTnLst>
                                        <p:set>
                                          <p:cBhvr>
                                            <p:cTn id="69" dur="1" fill="hold">
                                              <p:stCondLst>
                                                <p:cond delay="0"/>
                                              </p:stCondLst>
                                            </p:cTn>
                                            <p:tgtEl>
                                              <p:spTgt spid="25">
                                                <p:bg/>
                                              </p:spTgt>
                                            </p:tgtEl>
                                            <p:attrNameLst>
                                              <p:attrName>style.visibility</p:attrName>
                                            </p:attrNameLst>
                                          </p:cBhvr>
                                          <p:to>
                                            <p:strVal val="visible"/>
                                          </p:to>
                                        </p:set>
                                        <p:anim calcmode="lin" valueType="num">
                                          <p:cBhvr>
                                            <p:cTn id="70" dur="500" fill="hold"/>
                                            <p:tgtEl>
                                              <p:spTgt spid="25">
                                                <p:bg/>
                                              </p:spTgt>
                                            </p:tgtEl>
                                            <p:attrNameLst>
                                              <p:attrName>ppt_w</p:attrName>
                                            </p:attrNameLst>
                                          </p:cBhvr>
                                          <p:tavLst>
                                            <p:tav tm="0">
                                              <p:val>
                                                <p:strVal val="4/3*#ppt_w"/>
                                              </p:val>
                                            </p:tav>
                                            <p:tav tm="100000">
                                              <p:val>
                                                <p:strVal val="#ppt_w"/>
                                              </p:val>
                                            </p:tav>
                                          </p:tavLst>
                                        </p:anim>
                                        <p:anim calcmode="lin" valueType="num">
                                          <p:cBhvr>
                                            <p:cTn id="71" dur="500" fill="hold"/>
                                            <p:tgtEl>
                                              <p:spTgt spid="25">
                                                <p:bg/>
                                              </p:spTgt>
                                            </p:tgtEl>
                                            <p:attrNameLst>
                                              <p:attrName>ppt_h</p:attrName>
                                            </p:attrNameLst>
                                          </p:cBhvr>
                                          <p:tavLst>
                                            <p:tav tm="0">
                                              <p:val>
                                                <p:strVal val="4/3*#ppt_h"/>
                                              </p:val>
                                            </p:tav>
                                            <p:tav tm="100000">
                                              <p:val>
                                                <p:strVal val="#ppt_h"/>
                                              </p:val>
                                            </p:tav>
                                          </p:tavLst>
                                        </p:anim>
                                      </p:childTnLst>
                                    </p:cTn>
                                  </p:par>
                                </p:childTnLst>
                              </p:cTn>
                            </p:par>
                          </p:childTnLst>
                        </p:cTn>
                      </p:par>
                      <p:par>
                        <p:cTn id="72" fill="hold">
                          <p:stCondLst>
                            <p:cond delay="indefinite"/>
                          </p:stCondLst>
                          <p:childTnLst>
                            <p:par>
                              <p:cTn id="73" fill="hold">
                                <p:stCondLst>
                                  <p:cond delay="0"/>
                                </p:stCondLst>
                                <p:childTnLst>
                                  <p:par>
                                    <p:cTn id="74" presetID="23" presetClass="entr" presetSubtype="288" fill="hold" grpId="0" nodeType="clickEffect">
                                      <p:stCondLst>
                                        <p:cond delay="2100"/>
                                      </p:stCondLst>
                                      <p:childTnLst>
                                        <p:set>
                                          <p:cBhvr>
                                            <p:cTn id="75" dur="1" fill="hold">
                                              <p:stCondLst>
                                                <p:cond delay="0"/>
                                              </p:stCondLst>
                                            </p:cTn>
                                            <p:tgtEl>
                                              <p:spTgt spid="25">
                                                <p:txEl>
                                                  <p:pRg st="0" end="0"/>
                                                </p:txEl>
                                              </p:spTgt>
                                            </p:tgtEl>
                                            <p:attrNameLst>
                                              <p:attrName>style.visibility</p:attrName>
                                            </p:attrNameLst>
                                          </p:cBhvr>
                                          <p:to>
                                            <p:strVal val="visible"/>
                                          </p:to>
                                        </p:set>
                                        <p:anim calcmode="lin" valueType="num">
                                          <p:cBhvr>
                                            <p:cTn id="76" dur="500" fill="hold"/>
                                            <p:tgtEl>
                                              <p:spTgt spid="25">
                                                <p:txEl>
                                                  <p:pRg st="0" end="0"/>
                                                </p:txEl>
                                              </p:spTgt>
                                            </p:tgtEl>
                                            <p:attrNameLst>
                                              <p:attrName>ppt_w</p:attrName>
                                            </p:attrNameLst>
                                          </p:cBhvr>
                                          <p:tavLst>
                                            <p:tav tm="0">
                                              <p:val>
                                                <p:strVal val="4/3*#ppt_w"/>
                                              </p:val>
                                            </p:tav>
                                            <p:tav tm="100000">
                                              <p:val>
                                                <p:strVal val="#ppt_w"/>
                                              </p:val>
                                            </p:tav>
                                          </p:tavLst>
                                        </p:anim>
                                        <p:anim calcmode="lin" valueType="num">
                                          <p:cBhvr>
                                            <p:cTn id="77" dur="500" fill="hold"/>
                                            <p:tgtEl>
                                              <p:spTgt spid="25">
                                                <p:txEl>
                                                  <p:pRg st="0" end="0"/>
                                                </p:txEl>
                                              </p:spTgt>
                                            </p:tgtEl>
                                            <p:attrNameLst>
                                              <p:attrName>ppt_h</p:attrName>
                                            </p:attrNameLst>
                                          </p:cBhvr>
                                          <p:tavLst>
                                            <p:tav tm="0">
                                              <p:val>
                                                <p:strVal val="4/3*#ppt_h"/>
                                              </p:val>
                                            </p:tav>
                                            <p:tav tm="100000">
                                              <p:val>
                                                <p:strVal val="#ppt_h"/>
                                              </p:val>
                                            </p:tav>
                                          </p:tavLst>
                                        </p:anim>
                                      </p:childTnLst>
                                    </p:cTn>
                                  </p:par>
                                  <p:par>
                                    <p:cTn id="78" presetID="23" presetClass="entr" presetSubtype="288" fill="hold" grpId="0" nodeType="withEffect" nodePh="1">
                                      <p:stCondLst>
                                        <p:cond delay="2100"/>
                                      </p:stCondLst>
                                      <p:endCondLst>
                                        <p:cond evt="begin" delay="0">
                                          <p:tn val="78"/>
                                        </p:cond>
                                      </p:endCondLst>
                                      <p:childTnLst>
                                        <p:set>
                                          <p:cBhvr>
                                            <p:cTn id="79" dur="1" fill="hold">
                                              <p:stCondLst>
                                                <p:cond delay="0"/>
                                              </p:stCondLst>
                                            </p:cTn>
                                            <p:tgtEl>
                                              <p:spTgt spid="31">
                                                <p:txEl>
                                                  <p:pRg st="0" end="0"/>
                                                </p:txEl>
                                              </p:spTgt>
                                            </p:tgtEl>
                                            <p:attrNameLst>
                                              <p:attrName>style.visibility</p:attrName>
                                            </p:attrNameLst>
                                          </p:cBhvr>
                                          <p:to>
                                            <p:strVal val="visible"/>
                                          </p:to>
                                        </p:set>
                                        <p:anim calcmode="lin" valueType="num">
                                          <p:cBhvr>
                                            <p:cTn id="80" dur="500" fill="hold"/>
                                            <p:tgtEl>
                                              <p:spTgt spid="31">
                                                <p:txEl>
                                                  <p:pRg st="0" end="0"/>
                                                </p:txEl>
                                              </p:spTgt>
                                            </p:tgtEl>
                                            <p:attrNameLst>
                                              <p:attrName>ppt_w</p:attrName>
                                            </p:attrNameLst>
                                          </p:cBhvr>
                                          <p:tavLst>
                                            <p:tav tm="0">
                                              <p:val>
                                                <p:strVal val="4/3*#ppt_w"/>
                                              </p:val>
                                            </p:tav>
                                            <p:tav tm="100000">
                                              <p:val>
                                                <p:strVal val="#ppt_w"/>
                                              </p:val>
                                            </p:tav>
                                          </p:tavLst>
                                        </p:anim>
                                        <p:anim calcmode="lin" valueType="num">
                                          <p:cBhvr>
                                            <p:cTn id="81" dur="500" fill="hold"/>
                                            <p:tgtEl>
                                              <p:spTgt spid="31">
                                                <p:txEl>
                                                  <p:pRg st="0" end="0"/>
                                                </p:txEl>
                                              </p:spTgt>
                                            </p:tgtEl>
                                            <p:attrNameLst>
                                              <p:attrName>ppt_h</p:attrName>
                                            </p:attrNameLst>
                                          </p:cBhvr>
                                          <p:tavLst>
                                            <p:tav tm="0">
                                              <p:val>
                                                <p:strVal val="4/3*#ppt_h"/>
                                              </p:val>
                                            </p:tav>
                                            <p:tav tm="100000">
                                              <p:val>
                                                <p:strVal val="#ppt_h"/>
                                              </p:val>
                                            </p:tav>
                                          </p:tavLst>
                                        </p:anim>
                                      </p:childTnLst>
                                    </p:cTn>
                                  </p:par>
                                  <p:par>
                                    <p:cTn id="82" presetID="23" presetClass="entr" presetSubtype="288" fill="hold" grpId="0" nodeType="withEffect" nodePh="1">
                                      <p:stCondLst>
                                        <p:cond delay="2100"/>
                                      </p:stCondLst>
                                      <p:endCondLst>
                                        <p:cond evt="begin" delay="0">
                                          <p:tn val="82"/>
                                        </p:cond>
                                      </p:endCondLst>
                                      <p:childTnLst>
                                        <p:set>
                                          <p:cBhvr>
                                            <p:cTn id="83" dur="1" fill="hold">
                                              <p:stCondLst>
                                                <p:cond delay="0"/>
                                              </p:stCondLst>
                                            </p:cTn>
                                            <p:tgtEl>
                                              <p:spTgt spid="28">
                                                <p:txEl>
                                                  <p:pRg st="0" end="0"/>
                                                </p:txEl>
                                              </p:spTgt>
                                            </p:tgtEl>
                                            <p:attrNameLst>
                                              <p:attrName>style.visibility</p:attrName>
                                            </p:attrNameLst>
                                          </p:cBhvr>
                                          <p:to>
                                            <p:strVal val="visible"/>
                                          </p:to>
                                        </p:set>
                                        <p:anim calcmode="lin" valueType="num">
                                          <p:cBhvr>
                                            <p:cTn id="84" dur="500" fill="hold"/>
                                            <p:tgtEl>
                                              <p:spTgt spid="28">
                                                <p:txEl>
                                                  <p:pRg st="0" end="0"/>
                                                </p:txEl>
                                              </p:spTgt>
                                            </p:tgtEl>
                                            <p:attrNameLst>
                                              <p:attrName>ppt_w</p:attrName>
                                            </p:attrNameLst>
                                          </p:cBhvr>
                                          <p:tavLst>
                                            <p:tav tm="0">
                                              <p:val>
                                                <p:strVal val="4/3*#ppt_w"/>
                                              </p:val>
                                            </p:tav>
                                            <p:tav tm="100000">
                                              <p:val>
                                                <p:strVal val="#ppt_w"/>
                                              </p:val>
                                            </p:tav>
                                          </p:tavLst>
                                        </p:anim>
                                        <p:anim calcmode="lin" valueType="num">
                                          <p:cBhvr>
                                            <p:cTn id="85" dur="500" fill="hold"/>
                                            <p:tgtEl>
                                              <p:spTgt spid="28">
                                                <p:txEl>
                                                  <p:pRg st="0" end="0"/>
                                                </p:txEl>
                                              </p:spTgt>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P spid="21" grpId="0" animBg="1"/>
          <p:bldP spid="22" grpId="0" animBg="1"/>
          <p:bldP spid="23" grpId="0" animBg="1"/>
          <p:bldP spid="29" grpId="0" animBg="1"/>
          <p:bldP spid="30" grpId="0" build="p">
            <p:tmplLst>
              <p:tmpl lvl="1">
                <p:tnLst>
                  <p:par>
                    <p:cTn presetID="23" presetClass="entr" presetSubtype="288" fill="hold" nodeType="withEffect" nodePh="1">
                      <p:stCondLst>
                        <p:cond delay="1500"/>
                      </p:stCondLst>
                      <p:endCondLst>
                        <p:cond evt="begin" delay="0">
                          <p:tn val="42"/>
                        </p:cond>
                      </p:endCondLst>
                      <p:childTnLst>
                        <p:set>
                          <p:cBhvr>
                            <p:cTn dur="1" fill="hold">
                              <p:stCondLst>
                                <p:cond delay="0"/>
                              </p:stCondLst>
                            </p:cTn>
                            <p:tgtEl>
                              <p:spTgt spid="30"/>
                            </p:tgtEl>
                            <p:attrNameLst>
                              <p:attrName>style.visibility</p:attrName>
                            </p:attrNameLst>
                          </p:cBhvr>
                          <p:to>
                            <p:strVal val="visible"/>
                          </p:to>
                        </p:set>
                        <p:anim calcmode="lin" valueType="num">
                          <p:cBhvr>
                            <p:cTn dur="500" fill="hold"/>
                            <p:tgtEl>
                              <p:spTgt spid="30"/>
                            </p:tgtEl>
                            <p:attrNameLst>
                              <p:attrName>ppt_w</p:attrName>
                            </p:attrNameLst>
                          </p:cBhvr>
                          <p:tavLst>
                            <p:tav tm="0">
                              <p:val>
                                <p:strVal val="4/3*#ppt_w"/>
                              </p:val>
                            </p:tav>
                            <p:tav tm="100000">
                              <p:val>
                                <p:strVal val="#ppt_w"/>
                              </p:val>
                            </p:tav>
                          </p:tavLst>
                        </p:anim>
                        <p:anim calcmode="lin" valueType="num">
                          <p:cBhvr>
                            <p:cTn dur="500" fill="hold"/>
                            <p:tgtEl>
                              <p:spTgt spid="30"/>
                            </p:tgtEl>
                            <p:attrNameLst>
                              <p:attrName>ppt_h</p:attrName>
                            </p:attrNameLst>
                          </p:cBhvr>
                          <p:tavLst>
                            <p:tav tm="0">
                              <p:val>
                                <p:strVal val="4/3*#ppt_h"/>
                              </p:val>
                            </p:tav>
                            <p:tav tm="100000">
                              <p:val>
                                <p:strVal val="#ppt_h"/>
                              </p:val>
                            </p:tav>
                          </p:tavLst>
                        </p:anim>
                      </p:childTnLst>
                    </p:cTn>
                  </p:par>
                </p:tnLst>
              </p:tmpl>
            </p:tmplLst>
          </p:bldP>
          <p:bldP spid="32" grpId="0" build="p">
            <p:tmplLst>
              <p:tmpl lvl="1">
                <p:tnLst>
                  <p:par>
                    <p:cTn presetID="23" presetClass="entr" presetSubtype="288" fill="hold" nodeType="withEffect" nodePh="1">
                      <p:stCondLst>
                        <p:cond delay="1500"/>
                      </p:stCondLst>
                      <p:endCondLst>
                        <p:cond evt="begin" delay="0">
                          <p:tn val="38"/>
                        </p:cond>
                      </p:endCondLst>
                      <p:childTnLst>
                        <p:set>
                          <p:cBhvr>
                            <p:cTn dur="1" fill="hold">
                              <p:stCondLst>
                                <p:cond delay="0"/>
                              </p:stCondLst>
                            </p:cTn>
                            <p:tgtEl>
                              <p:spTgt spid="32"/>
                            </p:tgtEl>
                            <p:attrNameLst>
                              <p:attrName>style.visibility</p:attrName>
                            </p:attrNameLst>
                          </p:cBhvr>
                          <p:to>
                            <p:strVal val="visible"/>
                          </p:to>
                        </p:set>
                        <p:anim calcmode="lin" valueType="num">
                          <p:cBhvr>
                            <p:cTn dur="500" fill="hold"/>
                            <p:tgtEl>
                              <p:spTgt spid="32"/>
                            </p:tgtEl>
                            <p:attrNameLst>
                              <p:attrName>ppt_w</p:attrName>
                            </p:attrNameLst>
                          </p:cBhvr>
                          <p:tavLst>
                            <p:tav tm="0">
                              <p:val>
                                <p:strVal val="4/3*#ppt_w"/>
                              </p:val>
                            </p:tav>
                            <p:tav tm="100000">
                              <p:val>
                                <p:strVal val="#ppt_w"/>
                              </p:val>
                            </p:tav>
                          </p:tavLst>
                        </p:anim>
                        <p:anim calcmode="lin" valueType="num">
                          <p:cBhvr>
                            <p:cTn dur="500" fill="hold"/>
                            <p:tgtEl>
                              <p:spTgt spid="32"/>
                            </p:tgtEl>
                            <p:attrNameLst>
                              <p:attrName>ppt_h</p:attrName>
                            </p:attrNameLst>
                          </p:cBhvr>
                          <p:tavLst>
                            <p:tav tm="0">
                              <p:val>
                                <p:strVal val="4/3*#ppt_h"/>
                              </p:val>
                            </p:tav>
                            <p:tav tm="100000">
                              <p:val>
                                <p:strVal val="#ppt_h"/>
                              </p:val>
                            </p:tav>
                          </p:tavLst>
                        </p:anim>
                      </p:childTnLst>
                    </p:cTn>
                  </p:par>
                </p:tnLst>
              </p:tmpl>
            </p:tmplLst>
          </p:bldP>
          <p:bldP spid="16" grpId="0" build="p" animBg="1">
            <p:tmplLst>
              <p:tmpl>
                <p:tnLst>
                  <p:par>
                    <p:cTn presetID="23" presetClass="entr" presetSubtype="288" fill="hold" nodeType="clickEffect">
                      <p:stCondLst>
                        <p:cond delay="1500"/>
                      </p:stCondLst>
                      <p:childTnLst>
                        <p:set>
                          <p:cBhvr>
                            <p:cTn dur="1" fill="hold">
                              <p:stCondLst>
                                <p:cond delay="0"/>
                              </p:stCondLst>
                            </p:cTn>
                            <p:tgtEl>
                              <p:spTgt spid="16"/>
                            </p:tgtEl>
                            <p:attrNameLst>
                              <p:attrName>style.visibility</p:attrName>
                            </p:attrNameLst>
                          </p:cBhvr>
                          <p:to>
                            <p:strVal val="visible"/>
                          </p:to>
                        </p:set>
                        <p:anim calcmode="lin" valueType="num">
                          <p:cBhvr>
                            <p:cTn dur="500" fill="hold"/>
                            <p:tgtEl>
                              <p:spTgt spid="16"/>
                            </p:tgtEl>
                            <p:attrNameLst>
                              <p:attrName>ppt_w</p:attrName>
                            </p:attrNameLst>
                          </p:cBhvr>
                          <p:tavLst>
                            <p:tav tm="0">
                              <p:val>
                                <p:strVal val="4/3*#ppt_w"/>
                              </p:val>
                            </p:tav>
                            <p:tav tm="100000">
                              <p:val>
                                <p:strVal val="#ppt_w"/>
                              </p:val>
                            </p:tav>
                          </p:tavLst>
                        </p:anim>
                        <p:anim calcmode="lin" valueType="num">
                          <p:cBhvr>
                            <p:cTn dur="500" fill="hold"/>
                            <p:tgtEl>
                              <p:spTgt spid="16"/>
                            </p:tgtEl>
                            <p:attrNameLst>
                              <p:attrName>ppt_h</p:attrName>
                            </p:attrNameLst>
                          </p:cBhvr>
                          <p:tavLst>
                            <p:tav tm="0">
                              <p:val>
                                <p:strVal val="4/3*#ppt_h"/>
                              </p:val>
                            </p:tav>
                            <p:tav tm="100000">
                              <p:val>
                                <p:strVal val="#ppt_h"/>
                              </p:val>
                            </p:tav>
                          </p:tavLst>
                        </p:anim>
                      </p:childTnLst>
                    </p:cTn>
                  </p:par>
                </p:tnLst>
              </p:tmpl>
              <p:tmpl lvl="1">
                <p:tnLst>
                  <p:par>
                    <p:cTn presetID="23" presetClass="entr" presetSubtype="288" fill="hold" nodeType="clickEffect">
                      <p:stCondLst>
                        <p:cond delay="1500"/>
                      </p:stCondLst>
                      <p:childTnLst>
                        <p:set>
                          <p:cBhvr>
                            <p:cTn dur="1" fill="hold">
                              <p:stCondLst>
                                <p:cond delay="0"/>
                              </p:stCondLst>
                            </p:cTn>
                            <p:tgtEl>
                              <p:spTgt spid="16"/>
                            </p:tgtEl>
                            <p:attrNameLst>
                              <p:attrName>style.visibility</p:attrName>
                            </p:attrNameLst>
                          </p:cBhvr>
                          <p:to>
                            <p:strVal val="visible"/>
                          </p:to>
                        </p:set>
                        <p:anim calcmode="lin" valueType="num">
                          <p:cBhvr>
                            <p:cTn dur="500" fill="hold"/>
                            <p:tgtEl>
                              <p:spTgt spid="16"/>
                            </p:tgtEl>
                            <p:attrNameLst>
                              <p:attrName>ppt_w</p:attrName>
                            </p:attrNameLst>
                          </p:cBhvr>
                          <p:tavLst>
                            <p:tav tm="0">
                              <p:val>
                                <p:strVal val="4/3*#ppt_w"/>
                              </p:val>
                            </p:tav>
                            <p:tav tm="100000">
                              <p:val>
                                <p:strVal val="#ppt_w"/>
                              </p:val>
                            </p:tav>
                          </p:tavLst>
                        </p:anim>
                        <p:anim calcmode="lin" valueType="num">
                          <p:cBhvr>
                            <p:cTn dur="500" fill="hold"/>
                            <p:tgtEl>
                              <p:spTgt spid="16"/>
                            </p:tgtEl>
                            <p:attrNameLst>
                              <p:attrName>ppt_h</p:attrName>
                            </p:attrNameLst>
                          </p:cBhvr>
                          <p:tavLst>
                            <p:tav tm="0">
                              <p:val>
                                <p:strVal val="4/3*#ppt_h"/>
                              </p:val>
                            </p:tav>
                            <p:tav tm="100000">
                              <p:val>
                                <p:strVal val="#ppt_h"/>
                              </p:val>
                            </p:tav>
                          </p:tavLst>
                        </p:anim>
                      </p:childTnLst>
                    </p:cTn>
                  </p:par>
                </p:tnLst>
              </p:tmpl>
            </p:tmplLst>
          </p:bldP>
          <p:bldP spid="18" grpId="0" build="p" animBg="1">
            <p:tmplLst>
              <p:tmpl>
                <p:tnLst>
                  <p:par>
                    <p:cTn presetID="23" presetClass="entr" presetSubtype="288" fill="hold" nodeType="clickEffect">
                      <p:stCondLst>
                        <p:cond delay="1800"/>
                      </p:stCondLst>
                      <p:childTnLst>
                        <p:set>
                          <p:cBhvr>
                            <p:cTn dur="1" fill="hold">
                              <p:stCondLst>
                                <p:cond delay="0"/>
                              </p:stCondLst>
                            </p:cTn>
                            <p:tgtEl>
                              <p:spTgt spid="18"/>
                            </p:tgtEl>
                            <p:attrNameLst>
                              <p:attrName>style.visibility</p:attrName>
                            </p:attrNameLst>
                          </p:cBhvr>
                          <p:to>
                            <p:strVal val="visible"/>
                          </p:to>
                        </p:set>
                        <p:anim calcmode="lin" valueType="num">
                          <p:cBhvr>
                            <p:cTn dur="500" fill="hold"/>
                            <p:tgtEl>
                              <p:spTgt spid="18"/>
                            </p:tgtEl>
                            <p:attrNameLst>
                              <p:attrName>ppt_w</p:attrName>
                            </p:attrNameLst>
                          </p:cBhvr>
                          <p:tavLst>
                            <p:tav tm="0">
                              <p:val>
                                <p:strVal val="4/3*#ppt_w"/>
                              </p:val>
                            </p:tav>
                            <p:tav tm="100000">
                              <p:val>
                                <p:strVal val="#ppt_w"/>
                              </p:val>
                            </p:tav>
                          </p:tavLst>
                        </p:anim>
                        <p:anim calcmode="lin" valueType="num">
                          <p:cBhvr>
                            <p:cTn dur="500" fill="hold"/>
                            <p:tgtEl>
                              <p:spTgt spid="18"/>
                            </p:tgtEl>
                            <p:attrNameLst>
                              <p:attrName>ppt_h</p:attrName>
                            </p:attrNameLst>
                          </p:cBhvr>
                          <p:tavLst>
                            <p:tav tm="0">
                              <p:val>
                                <p:strVal val="4/3*#ppt_h"/>
                              </p:val>
                            </p:tav>
                            <p:tav tm="100000">
                              <p:val>
                                <p:strVal val="#ppt_h"/>
                              </p:val>
                            </p:tav>
                          </p:tavLst>
                        </p:anim>
                      </p:childTnLst>
                    </p:cTn>
                  </p:par>
                </p:tnLst>
              </p:tmpl>
              <p:tmpl lvl="1">
                <p:tnLst>
                  <p:par>
                    <p:cTn presetID="23" presetClass="entr" presetSubtype="288" fill="hold" nodeType="clickEffect">
                      <p:stCondLst>
                        <p:cond delay="1800"/>
                      </p:stCondLst>
                      <p:childTnLst>
                        <p:set>
                          <p:cBhvr>
                            <p:cTn dur="1" fill="hold">
                              <p:stCondLst>
                                <p:cond delay="0"/>
                              </p:stCondLst>
                            </p:cTn>
                            <p:tgtEl>
                              <p:spTgt spid="18"/>
                            </p:tgtEl>
                            <p:attrNameLst>
                              <p:attrName>style.visibility</p:attrName>
                            </p:attrNameLst>
                          </p:cBhvr>
                          <p:to>
                            <p:strVal val="visible"/>
                          </p:to>
                        </p:set>
                        <p:anim calcmode="lin" valueType="num">
                          <p:cBhvr>
                            <p:cTn dur="500" fill="hold"/>
                            <p:tgtEl>
                              <p:spTgt spid="18"/>
                            </p:tgtEl>
                            <p:attrNameLst>
                              <p:attrName>ppt_w</p:attrName>
                            </p:attrNameLst>
                          </p:cBhvr>
                          <p:tavLst>
                            <p:tav tm="0">
                              <p:val>
                                <p:strVal val="4/3*#ppt_w"/>
                              </p:val>
                            </p:tav>
                            <p:tav tm="100000">
                              <p:val>
                                <p:strVal val="#ppt_w"/>
                              </p:val>
                            </p:tav>
                          </p:tavLst>
                        </p:anim>
                        <p:anim calcmode="lin" valueType="num">
                          <p:cBhvr>
                            <p:cTn dur="500" fill="hold"/>
                            <p:tgtEl>
                              <p:spTgt spid="18"/>
                            </p:tgtEl>
                            <p:attrNameLst>
                              <p:attrName>ppt_h</p:attrName>
                            </p:attrNameLst>
                          </p:cBhvr>
                          <p:tavLst>
                            <p:tav tm="0">
                              <p:val>
                                <p:strVal val="4/3*#ppt_h"/>
                              </p:val>
                            </p:tav>
                            <p:tav tm="100000">
                              <p:val>
                                <p:strVal val="#ppt_h"/>
                              </p:val>
                            </p:tav>
                          </p:tavLst>
                        </p:anim>
                      </p:childTnLst>
                    </p:cTn>
                  </p:par>
                </p:tnLst>
              </p:tmpl>
            </p:tmplLst>
          </p:bldP>
          <p:bldP spid="25" grpId="0" build="p" animBg="1">
            <p:tmplLst>
              <p:tmpl>
                <p:tnLst>
                  <p:par>
                    <p:cTn presetID="23" presetClass="entr" presetSubtype="288" fill="hold" nodeType="clickEffect">
                      <p:stCondLst>
                        <p:cond delay="2100"/>
                      </p:stCondLst>
                      <p:childTnLst>
                        <p:set>
                          <p:cBhvr>
                            <p:cTn dur="1" fill="hold">
                              <p:stCondLst>
                                <p:cond delay="0"/>
                              </p:stCondLst>
                            </p:cTn>
                            <p:tgtEl>
                              <p:spTgt spid="25"/>
                            </p:tgtEl>
                            <p:attrNameLst>
                              <p:attrName>style.visibility</p:attrName>
                            </p:attrNameLst>
                          </p:cBhvr>
                          <p:to>
                            <p:strVal val="visible"/>
                          </p:to>
                        </p:set>
                        <p:anim calcmode="lin" valueType="num">
                          <p:cBhvr>
                            <p:cTn dur="500" fill="hold"/>
                            <p:tgtEl>
                              <p:spTgt spid="25"/>
                            </p:tgtEl>
                            <p:attrNameLst>
                              <p:attrName>ppt_w</p:attrName>
                            </p:attrNameLst>
                          </p:cBhvr>
                          <p:tavLst>
                            <p:tav tm="0">
                              <p:val>
                                <p:strVal val="4/3*#ppt_w"/>
                              </p:val>
                            </p:tav>
                            <p:tav tm="100000">
                              <p:val>
                                <p:strVal val="#ppt_w"/>
                              </p:val>
                            </p:tav>
                          </p:tavLst>
                        </p:anim>
                        <p:anim calcmode="lin" valueType="num">
                          <p:cBhvr>
                            <p:cTn dur="500" fill="hold"/>
                            <p:tgtEl>
                              <p:spTgt spid="25"/>
                            </p:tgtEl>
                            <p:attrNameLst>
                              <p:attrName>ppt_h</p:attrName>
                            </p:attrNameLst>
                          </p:cBhvr>
                          <p:tavLst>
                            <p:tav tm="0">
                              <p:val>
                                <p:strVal val="4/3*#ppt_h"/>
                              </p:val>
                            </p:tav>
                            <p:tav tm="100000">
                              <p:val>
                                <p:strVal val="#ppt_h"/>
                              </p:val>
                            </p:tav>
                          </p:tavLst>
                        </p:anim>
                      </p:childTnLst>
                    </p:cTn>
                  </p:par>
                </p:tnLst>
              </p:tmpl>
              <p:tmpl lvl="1">
                <p:tnLst>
                  <p:par>
                    <p:cTn presetID="23" presetClass="entr" presetSubtype="288" fill="hold" nodeType="clickEffect">
                      <p:stCondLst>
                        <p:cond delay="2100"/>
                      </p:stCondLst>
                      <p:childTnLst>
                        <p:set>
                          <p:cBhvr>
                            <p:cTn dur="1" fill="hold">
                              <p:stCondLst>
                                <p:cond delay="0"/>
                              </p:stCondLst>
                            </p:cTn>
                            <p:tgtEl>
                              <p:spTgt spid="25"/>
                            </p:tgtEl>
                            <p:attrNameLst>
                              <p:attrName>style.visibility</p:attrName>
                            </p:attrNameLst>
                          </p:cBhvr>
                          <p:to>
                            <p:strVal val="visible"/>
                          </p:to>
                        </p:set>
                        <p:anim calcmode="lin" valueType="num">
                          <p:cBhvr>
                            <p:cTn dur="500" fill="hold"/>
                            <p:tgtEl>
                              <p:spTgt spid="25"/>
                            </p:tgtEl>
                            <p:attrNameLst>
                              <p:attrName>ppt_w</p:attrName>
                            </p:attrNameLst>
                          </p:cBhvr>
                          <p:tavLst>
                            <p:tav tm="0">
                              <p:val>
                                <p:strVal val="4/3*#ppt_w"/>
                              </p:val>
                            </p:tav>
                            <p:tav tm="100000">
                              <p:val>
                                <p:strVal val="#ppt_w"/>
                              </p:val>
                            </p:tav>
                          </p:tavLst>
                        </p:anim>
                        <p:anim calcmode="lin" valueType="num">
                          <p:cBhvr>
                            <p:cTn dur="500" fill="hold"/>
                            <p:tgtEl>
                              <p:spTgt spid="25"/>
                            </p:tgtEl>
                            <p:attrNameLst>
                              <p:attrName>ppt_h</p:attrName>
                            </p:attrNameLst>
                          </p:cBhvr>
                          <p:tavLst>
                            <p:tav tm="0">
                              <p:val>
                                <p:strVal val="4/3*#ppt_h"/>
                              </p:val>
                            </p:tav>
                            <p:tav tm="100000">
                              <p:val>
                                <p:strVal val="#ppt_h"/>
                              </p:val>
                            </p:tav>
                          </p:tavLst>
                        </p:anim>
                      </p:childTnLst>
                    </p:cTn>
                  </p:par>
                </p:tnLst>
              </p:tmpl>
            </p:tmplLst>
          </p:bldP>
          <p:bldP spid="26" grpId="0" build="p">
            <p:tmplLst>
              <p:tmpl lvl="1">
                <p:tnLst>
                  <p:par>
                    <p:cTn presetID="23" presetClass="entr" presetSubtype="288" fill="hold" nodeType="withEffect" nodePh="1">
                      <p:stCondLst>
                        <p:cond delay="1800"/>
                      </p:stCondLst>
                      <p:endCondLst>
                        <p:cond evt="begin" delay="0">
                          <p:tn val="62"/>
                        </p:cond>
                      </p:endCondLst>
                      <p:childTnLst>
                        <p:set>
                          <p:cBhvr>
                            <p:cTn dur="1" fill="hold">
                              <p:stCondLst>
                                <p:cond delay="0"/>
                              </p:stCondLst>
                            </p:cTn>
                            <p:tgtEl>
                              <p:spTgt spid="26"/>
                            </p:tgtEl>
                            <p:attrNameLst>
                              <p:attrName>style.visibility</p:attrName>
                            </p:attrNameLst>
                          </p:cBhvr>
                          <p:to>
                            <p:strVal val="visible"/>
                          </p:to>
                        </p:set>
                        <p:anim calcmode="lin" valueType="num">
                          <p:cBhvr>
                            <p:cTn dur="500" fill="hold"/>
                            <p:tgtEl>
                              <p:spTgt spid="26"/>
                            </p:tgtEl>
                            <p:attrNameLst>
                              <p:attrName>ppt_w</p:attrName>
                            </p:attrNameLst>
                          </p:cBhvr>
                          <p:tavLst>
                            <p:tav tm="0">
                              <p:val>
                                <p:strVal val="4/3*#ppt_w"/>
                              </p:val>
                            </p:tav>
                            <p:tav tm="100000">
                              <p:val>
                                <p:strVal val="#ppt_w"/>
                              </p:val>
                            </p:tav>
                          </p:tavLst>
                        </p:anim>
                        <p:anim calcmode="lin" valueType="num">
                          <p:cBhvr>
                            <p:cTn dur="500" fill="hold"/>
                            <p:tgtEl>
                              <p:spTgt spid="26"/>
                            </p:tgtEl>
                            <p:attrNameLst>
                              <p:attrName>ppt_h</p:attrName>
                            </p:attrNameLst>
                          </p:cBhvr>
                          <p:tavLst>
                            <p:tav tm="0">
                              <p:val>
                                <p:strVal val="4/3*#ppt_h"/>
                              </p:val>
                            </p:tav>
                            <p:tav tm="100000">
                              <p:val>
                                <p:strVal val="#ppt_h"/>
                              </p:val>
                            </p:tav>
                          </p:tavLst>
                        </p:anim>
                      </p:childTnLst>
                    </p:cTn>
                  </p:par>
                </p:tnLst>
              </p:tmpl>
            </p:tmplLst>
          </p:bldP>
          <p:bldP spid="27" grpId="0" build="p">
            <p:tmplLst>
              <p:tmpl lvl="1">
                <p:tnLst>
                  <p:par>
                    <p:cTn presetID="23" presetClass="entr" presetSubtype="288" fill="hold" nodeType="withEffect" nodePh="1">
                      <p:stCondLst>
                        <p:cond delay="1800"/>
                      </p:stCondLst>
                      <p:endCondLst>
                        <p:cond evt="begin" delay="0">
                          <p:tn val="58"/>
                        </p:cond>
                      </p:endCondLst>
                      <p:childTnLst>
                        <p:set>
                          <p:cBhvr>
                            <p:cTn dur="1" fill="hold">
                              <p:stCondLst>
                                <p:cond delay="0"/>
                              </p:stCondLst>
                            </p:cTn>
                            <p:tgtEl>
                              <p:spTgt spid="27"/>
                            </p:tgtEl>
                            <p:attrNameLst>
                              <p:attrName>style.visibility</p:attrName>
                            </p:attrNameLst>
                          </p:cBhvr>
                          <p:to>
                            <p:strVal val="visible"/>
                          </p:to>
                        </p:set>
                        <p:anim calcmode="lin" valueType="num">
                          <p:cBhvr>
                            <p:cTn dur="500" fill="hold"/>
                            <p:tgtEl>
                              <p:spTgt spid="27"/>
                            </p:tgtEl>
                            <p:attrNameLst>
                              <p:attrName>ppt_w</p:attrName>
                            </p:attrNameLst>
                          </p:cBhvr>
                          <p:tavLst>
                            <p:tav tm="0">
                              <p:val>
                                <p:strVal val="4/3*#ppt_w"/>
                              </p:val>
                            </p:tav>
                            <p:tav tm="100000">
                              <p:val>
                                <p:strVal val="#ppt_w"/>
                              </p:val>
                            </p:tav>
                          </p:tavLst>
                        </p:anim>
                        <p:anim calcmode="lin" valueType="num">
                          <p:cBhvr>
                            <p:cTn dur="500" fill="hold"/>
                            <p:tgtEl>
                              <p:spTgt spid="27"/>
                            </p:tgtEl>
                            <p:attrNameLst>
                              <p:attrName>ppt_h</p:attrName>
                            </p:attrNameLst>
                          </p:cBhvr>
                          <p:tavLst>
                            <p:tav tm="0">
                              <p:val>
                                <p:strVal val="4/3*#ppt_h"/>
                              </p:val>
                            </p:tav>
                            <p:tav tm="100000">
                              <p:val>
                                <p:strVal val="#ppt_h"/>
                              </p:val>
                            </p:tav>
                          </p:tavLst>
                        </p:anim>
                      </p:childTnLst>
                    </p:cTn>
                  </p:par>
                </p:tnLst>
              </p:tmpl>
            </p:tmplLst>
          </p:bldP>
          <p:bldP spid="28" grpId="0" build="p">
            <p:tmplLst>
              <p:tmpl lvl="1">
                <p:tnLst>
                  <p:par>
                    <p:cTn presetID="23" presetClass="entr" presetSubtype="288" fill="hold" nodeType="withEffect" nodePh="1">
                      <p:stCondLst>
                        <p:cond delay="2100"/>
                      </p:stCondLst>
                      <p:endCondLst>
                        <p:cond evt="begin" delay="0">
                          <p:tn val="82"/>
                        </p:cond>
                      </p:endCondLst>
                      <p:childTnLst>
                        <p:set>
                          <p:cBhvr>
                            <p:cTn dur="1" fill="hold">
                              <p:stCondLst>
                                <p:cond delay="0"/>
                              </p:stCondLst>
                            </p:cTn>
                            <p:tgtEl>
                              <p:spTgt spid="28"/>
                            </p:tgtEl>
                            <p:attrNameLst>
                              <p:attrName>style.visibility</p:attrName>
                            </p:attrNameLst>
                          </p:cBhvr>
                          <p:to>
                            <p:strVal val="visible"/>
                          </p:to>
                        </p:set>
                        <p:anim calcmode="lin" valueType="num">
                          <p:cBhvr>
                            <p:cTn dur="500" fill="hold"/>
                            <p:tgtEl>
                              <p:spTgt spid="28"/>
                            </p:tgtEl>
                            <p:attrNameLst>
                              <p:attrName>ppt_w</p:attrName>
                            </p:attrNameLst>
                          </p:cBhvr>
                          <p:tavLst>
                            <p:tav tm="0">
                              <p:val>
                                <p:strVal val="4/3*#ppt_w"/>
                              </p:val>
                            </p:tav>
                            <p:tav tm="100000">
                              <p:val>
                                <p:strVal val="#ppt_w"/>
                              </p:val>
                            </p:tav>
                          </p:tavLst>
                        </p:anim>
                        <p:anim calcmode="lin" valueType="num">
                          <p:cBhvr>
                            <p:cTn dur="500" fill="hold"/>
                            <p:tgtEl>
                              <p:spTgt spid="28"/>
                            </p:tgtEl>
                            <p:attrNameLst>
                              <p:attrName>ppt_h</p:attrName>
                            </p:attrNameLst>
                          </p:cBhvr>
                          <p:tavLst>
                            <p:tav tm="0">
                              <p:val>
                                <p:strVal val="4/3*#ppt_h"/>
                              </p:val>
                            </p:tav>
                            <p:tav tm="100000">
                              <p:val>
                                <p:strVal val="#ppt_h"/>
                              </p:val>
                            </p:tav>
                          </p:tavLst>
                        </p:anim>
                      </p:childTnLst>
                    </p:cTn>
                  </p:par>
                </p:tnLst>
              </p:tmpl>
            </p:tmplLst>
          </p:bldP>
          <p:bldP spid="31" grpId="0" build="p">
            <p:tmplLst>
              <p:tmpl lvl="1">
                <p:tnLst>
                  <p:par>
                    <p:cTn presetID="23" presetClass="entr" presetSubtype="288" fill="hold" nodeType="withEffect" nodePh="1">
                      <p:stCondLst>
                        <p:cond delay="2100"/>
                      </p:stCondLst>
                      <p:endCondLst>
                        <p:cond evt="begin" delay="0">
                          <p:tn val="78"/>
                        </p:cond>
                      </p:endCondLst>
                      <p:childTnLst>
                        <p:set>
                          <p:cBhvr>
                            <p:cTn dur="1" fill="hold">
                              <p:stCondLst>
                                <p:cond delay="0"/>
                              </p:stCondLst>
                            </p:cTn>
                            <p:tgtEl>
                              <p:spTgt spid="31"/>
                            </p:tgtEl>
                            <p:attrNameLst>
                              <p:attrName>style.visibility</p:attrName>
                            </p:attrNameLst>
                          </p:cBhvr>
                          <p:to>
                            <p:strVal val="visible"/>
                          </p:to>
                        </p:set>
                        <p:anim calcmode="lin" valueType="num">
                          <p:cBhvr>
                            <p:cTn dur="500" fill="hold"/>
                            <p:tgtEl>
                              <p:spTgt spid="31"/>
                            </p:tgtEl>
                            <p:attrNameLst>
                              <p:attrName>ppt_w</p:attrName>
                            </p:attrNameLst>
                          </p:cBhvr>
                          <p:tavLst>
                            <p:tav tm="0">
                              <p:val>
                                <p:strVal val="4/3*#ppt_w"/>
                              </p:val>
                            </p:tav>
                            <p:tav tm="100000">
                              <p:val>
                                <p:strVal val="#ppt_w"/>
                              </p:val>
                            </p:tav>
                          </p:tavLst>
                        </p:anim>
                        <p:anim calcmode="lin" valueType="num">
                          <p:cBhvr>
                            <p:cTn dur="500" fill="hold"/>
                            <p:tgtEl>
                              <p:spTgt spid="31"/>
                            </p:tgtEl>
                            <p:attrNameLst>
                              <p:attrName>ppt_h</p:attrName>
                            </p:attrNameLst>
                          </p:cBhvr>
                          <p:tavLst>
                            <p:tav tm="0">
                              <p:val>
                                <p:strVal val="4/3*#ppt_h"/>
                              </p:val>
                            </p:tav>
                            <p:tav tm="100000">
                              <p:val>
                                <p:strVal val="#ppt_h"/>
                              </p:val>
                            </p:tav>
                          </p:tavLst>
                        </p:anim>
                      </p:childTnLst>
                    </p:cTn>
                  </p:par>
                </p:tnLst>
              </p:tmpl>
            </p:tmplLst>
          </p:bldP>
        </p:bldLst>
      </p:timing>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2_Slide infografika Ciele">
    <p:spTree>
      <p:nvGrpSpPr>
        <p:cNvPr id="1" name=""/>
        <p:cNvGrpSpPr/>
        <p:nvPr/>
      </p:nvGrpSpPr>
      <p:grpSpPr>
        <a:xfrm>
          <a:off x="0" y="0"/>
          <a:ext cx="0" cy="0"/>
          <a:chOff x="0" y="0"/>
          <a:chExt cx="0" cy="0"/>
        </a:xfrm>
      </p:grpSpPr>
      <p:cxnSp>
        <p:nvCxnSpPr>
          <p:cNvPr id="39" name="Straight Connector 20">
            <a:extLst>
              <a:ext uri="{FF2B5EF4-FFF2-40B4-BE49-F238E27FC236}">
                <a16:creationId xmlns:a16="http://schemas.microsoft.com/office/drawing/2014/main" id="{86D98E0A-D6C2-4D7E-B136-9F6931895FEE}"/>
              </a:ext>
            </a:extLst>
          </p:cNvPr>
          <p:cNvCxnSpPr>
            <a:cxnSpLocks/>
          </p:cNvCxnSpPr>
          <p:nvPr userDrawn="1"/>
        </p:nvCxnSpPr>
        <p:spPr>
          <a:xfrm>
            <a:off x="1459548" y="3458689"/>
            <a:ext cx="9272904" cy="0"/>
          </a:xfrm>
          <a:prstGeom prst="line">
            <a:avLst/>
          </a:prstGeom>
          <a:ln w="12700">
            <a:solidFill>
              <a:schemeClr val="tx1">
                <a:alpha val="3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8" name="Picture Placeholder 14">
            <a:extLst>
              <a:ext uri="{FF2B5EF4-FFF2-40B4-BE49-F238E27FC236}">
                <a16:creationId xmlns:a16="http://schemas.microsoft.com/office/drawing/2014/main" id="{0A8A9D1E-2BF0-4DC3-AE56-6757F6CF4B6F}"/>
              </a:ext>
            </a:extLst>
          </p:cNvPr>
          <p:cNvSpPr>
            <a:spLocks noGrp="1"/>
          </p:cNvSpPr>
          <p:nvPr>
            <p:ph type="pic" sz="quarter" idx="11" hasCustomPrompt="1"/>
          </p:nvPr>
        </p:nvSpPr>
        <p:spPr>
          <a:xfrm>
            <a:off x="0" y="0"/>
            <a:ext cx="12192000" cy="2299855"/>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Roboto Regular" charset="0"/>
              </a:defRPr>
            </a:lvl1pPr>
          </a:lstStyle>
          <a:p>
            <a:r>
              <a:rPr lang="en-US" dirty="0"/>
              <a:t>Insert Image</a:t>
            </a:r>
          </a:p>
        </p:txBody>
      </p:sp>
      <p:sp>
        <p:nvSpPr>
          <p:cNvPr id="40" name="Text Placeholder 2">
            <a:extLst>
              <a:ext uri="{FF2B5EF4-FFF2-40B4-BE49-F238E27FC236}">
                <a16:creationId xmlns:a16="http://schemas.microsoft.com/office/drawing/2014/main" id="{F8D048AB-285B-4A4A-B04B-C275BEC121A8}"/>
              </a:ext>
            </a:extLst>
          </p:cNvPr>
          <p:cNvSpPr>
            <a:spLocks noGrp="1"/>
          </p:cNvSpPr>
          <p:nvPr>
            <p:ph type="body" sz="quarter" idx="14"/>
          </p:nvPr>
        </p:nvSpPr>
        <p:spPr>
          <a:xfrm>
            <a:off x="881571" y="5066965"/>
            <a:ext cx="2250838" cy="765032"/>
          </a:xfrm>
          <a:prstGeom prst="rect">
            <a:avLst/>
          </a:prstGeom>
        </p:spPr>
        <p:txBody>
          <a:bodyPr/>
          <a:lstStyle>
            <a:lvl1pPr marL="0" indent="0" algn="ctr">
              <a:buNone/>
              <a:defRPr sz="1400"/>
            </a:lvl1pPr>
          </a:lstStyle>
          <a:p>
            <a:endParaRPr lang="sk-SK" noProof="0" dirty="0">
              <a:latin typeface="Asap" panose="020F0504030202060203" pitchFamily="34" charset="0"/>
            </a:endParaRPr>
          </a:p>
        </p:txBody>
      </p:sp>
      <p:sp>
        <p:nvSpPr>
          <p:cNvPr id="41" name="Text Placeholder 2">
            <a:extLst>
              <a:ext uri="{FF2B5EF4-FFF2-40B4-BE49-F238E27FC236}">
                <a16:creationId xmlns:a16="http://schemas.microsoft.com/office/drawing/2014/main" id="{73472033-092B-4450-B5DD-C625F0B916FD}"/>
              </a:ext>
            </a:extLst>
          </p:cNvPr>
          <p:cNvSpPr>
            <a:spLocks noGrp="1"/>
          </p:cNvSpPr>
          <p:nvPr>
            <p:ph type="body" sz="quarter" idx="15"/>
          </p:nvPr>
        </p:nvSpPr>
        <p:spPr>
          <a:xfrm>
            <a:off x="881571" y="4367597"/>
            <a:ext cx="2250838" cy="643815"/>
          </a:xfrm>
          <a:prstGeom prst="rect">
            <a:avLst/>
          </a:prstGeom>
        </p:spPr>
        <p:txBody>
          <a:bodyPr/>
          <a:lstStyle>
            <a:lvl1pPr marL="0" indent="0" algn="ctr">
              <a:buNone/>
              <a:defRPr sz="1800">
                <a:solidFill>
                  <a:srgbClr val="263C80"/>
                </a:solidFill>
              </a:defRPr>
            </a:lvl1pPr>
          </a:lstStyle>
          <a:p>
            <a:endParaRPr lang="sk-SK" noProof="0" dirty="0">
              <a:latin typeface="Asap" panose="020F0504030202060203" pitchFamily="34" charset="0"/>
            </a:endParaRPr>
          </a:p>
        </p:txBody>
      </p:sp>
      <p:sp>
        <p:nvSpPr>
          <p:cNvPr id="42" name="Text Placeholder 2">
            <a:extLst>
              <a:ext uri="{FF2B5EF4-FFF2-40B4-BE49-F238E27FC236}">
                <a16:creationId xmlns:a16="http://schemas.microsoft.com/office/drawing/2014/main" id="{D17258DC-3481-4E77-BD8F-27653F12D7A9}"/>
              </a:ext>
            </a:extLst>
          </p:cNvPr>
          <p:cNvSpPr>
            <a:spLocks noGrp="1"/>
          </p:cNvSpPr>
          <p:nvPr>
            <p:ph type="body" sz="quarter" idx="16"/>
          </p:nvPr>
        </p:nvSpPr>
        <p:spPr>
          <a:xfrm>
            <a:off x="9059593" y="5066965"/>
            <a:ext cx="2250838" cy="765032"/>
          </a:xfrm>
          <a:prstGeom prst="rect">
            <a:avLst/>
          </a:prstGeom>
        </p:spPr>
        <p:txBody>
          <a:bodyPr/>
          <a:lstStyle>
            <a:lvl1pPr marL="0" indent="0" algn="ctr">
              <a:buNone/>
              <a:defRPr sz="1400"/>
            </a:lvl1pPr>
          </a:lstStyle>
          <a:p>
            <a:endParaRPr lang="sk-SK" noProof="0" dirty="0">
              <a:latin typeface="Asap" panose="020F0504030202060203" pitchFamily="34" charset="0"/>
            </a:endParaRPr>
          </a:p>
        </p:txBody>
      </p:sp>
      <p:sp>
        <p:nvSpPr>
          <p:cNvPr id="43" name="Text Placeholder 2">
            <a:extLst>
              <a:ext uri="{FF2B5EF4-FFF2-40B4-BE49-F238E27FC236}">
                <a16:creationId xmlns:a16="http://schemas.microsoft.com/office/drawing/2014/main" id="{657BF1DC-200F-499C-84DB-2F772FAB84D3}"/>
              </a:ext>
            </a:extLst>
          </p:cNvPr>
          <p:cNvSpPr>
            <a:spLocks noGrp="1"/>
          </p:cNvSpPr>
          <p:nvPr>
            <p:ph type="body" sz="quarter" idx="17"/>
          </p:nvPr>
        </p:nvSpPr>
        <p:spPr>
          <a:xfrm>
            <a:off x="9059593" y="4367597"/>
            <a:ext cx="2250838" cy="643815"/>
          </a:xfrm>
          <a:prstGeom prst="rect">
            <a:avLst/>
          </a:prstGeom>
        </p:spPr>
        <p:txBody>
          <a:bodyPr/>
          <a:lstStyle>
            <a:lvl1pPr marL="0" indent="0" algn="ctr">
              <a:buNone/>
              <a:defRPr sz="1800">
                <a:solidFill>
                  <a:srgbClr val="263C80"/>
                </a:solidFill>
              </a:defRPr>
            </a:lvl1pPr>
          </a:lstStyle>
          <a:p>
            <a:endParaRPr lang="sk-SK" noProof="0" dirty="0">
              <a:latin typeface="Asap" panose="020F0504030202060203" pitchFamily="34" charset="0"/>
            </a:endParaRPr>
          </a:p>
        </p:txBody>
      </p:sp>
      <p:sp>
        <p:nvSpPr>
          <p:cNvPr id="44" name="Text Placeholder 2">
            <a:extLst>
              <a:ext uri="{FF2B5EF4-FFF2-40B4-BE49-F238E27FC236}">
                <a16:creationId xmlns:a16="http://schemas.microsoft.com/office/drawing/2014/main" id="{7131AC73-A820-4324-9416-78571B5D0C4F}"/>
              </a:ext>
            </a:extLst>
          </p:cNvPr>
          <p:cNvSpPr>
            <a:spLocks noGrp="1"/>
          </p:cNvSpPr>
          <p:nvPr>
            <p:ph type="body" sz="quarter" idx="18"/>
          </p:nvPr>
        </p:nvSpPr>
        <p:spPr>
          <a:xfrm>
            <a:off x="3567492" y="5066965"/>
            <a:ext cx="2250838" cy="765032"/>
          </a:xfrm>
          <a:prstGeom prst="rect">
            <a:avLst/>
          </a:prstGeom>
        </p:spPr>
        <p:txBody>
          <a:bodyPr/>
          <a:lstStyle>
            <a:lvl1pPr marL="0" indent="0" algn="ctr">
              <a:buNone/>
              <a:defRPr sz="1400"/>
            </a:lvl1pPr>
          </a:lstStyle>
          <a:p>
            <a:endParaRPr lang="sk-SK" noProof="0" dirty="0">
              <a:latin typeface="Asap" panose="020F0504030202060203" pitchFamily="34" charset="0"/>
            </a:endParaRPr>
          </a:p>
        </p:txBody>
      </p:sp>
      <p:sp>
        <p:nvSpPr>
          <p:cNvPr id="45" name="Text Placeholder 2">
            <a:extLst>
              <a:ext uri="{FF2B5EF4-FFF2-40B4-BE49-F238E27FC236}">
                <a16:creationId xmlns:a16="http://schemas.microsoft.com/office/drawing/2014/main" id="{3D876B2D-15BD-40DE-8B27-EC2482477AD4}"/>
              </a:ext>
            </a:extLst>
          </p:cNvPr>
          <p:cNvSpPr>
            <a:spLocks noGrp="1"/>
          </p:cNvSpPr>
          <p:nvPr>
            <p:ph type="body" sz="quarter" idx="19"/>
          </p:nvPr>
        </p:nvSpPr>
        <p:spPr>
          <a:xfrm>
            <a:off x="3567492" y="4367597"/>
            <a:ext cx="2250838" cy="643815"/>
          </a:xfrm>
          <a:prstGeom prst="rect">
            <a:avLst/>
          </a:prstGeom>
        </p:spPr>
        <p:txBody>
          <a:bodyPr/>
          <a:lstStyle>
            <a:lvl1pPr marL="0" indent="0" algn="ctr">
              <a:buNone/>
              <a:defRPr sz="1800">
                <a:solidFill>
                  <a:srgbClr val="263C80"/>
                </a:solidFill>
              </a:defRPr>
            </a:lvl1pPr>
          </a:lstStyle>
          <a:p>
            <a:endParaRPr lang="sk-SK" noProof="0" dirty="0">
              <a:latin typeface="Asap" panose="020F0504030202060203" pitchFamily="34" charset="0"/>
            </a:endParaRPr>
          </a:p>
        </p:txBody>
      </p:sp>
      <p:sp>
        <p:nvSpPr>
          <p:cNvPr id="46" name="Text Placeholder 2">
            <a:extLst>
              <a:ext uri="{FF2B5EF4-FFF2-40B4-BE49-F238E27FC236}">
                <a16:creationId xmlns:a16="http://schemas.microsoft.com/office/drawing/2014/main" id="{771FBB2B-C95D-47BD-95E2-C47F7B2515CF}"/>
              </a:ext>
            </a:extLst>
          </p:cNvPr>
          <p:cNvSpPr>
            <a:spLocks noGrp="1"/>
          </p:cNvSpPr>
          <p:nvPr>
            <p:ph type="body" sz="quarter" idx="20"/>
          </p:nvPr>
        </p:nvSpPr>
        <p:spPr>
          <a:xfrm>
            <a:off x="6253413" y="5066965"/>
            <a:ext cx="2250838" cy="765032"/>
          </a:xfrm>
          <a:prstGeom prst="rect">
            <a:avLst/>
          </a:prstGeom>
        </p:spPr>
        <p:txBody>
          <a:bodyPr/>
          <a:lstStyle>
            <a:lvl1pPr marL="0" indent="0" algn="ctr">
              <a:buNone/>
              <a:defRPr sz="1400"/>
            </a:lvl1pPr>
          </a:lstStyle>
          <a:p>
            <a:endParaRPr lang="sk-SK" noProof="0" dirty="0">
              <a:latin typeface="Asap" panose="020F0504030202060203" pitchFamily="34" charset="0"/>
            </a:endParaRPr>
          </a:p>
        </p:txBody>
      </p:sp>
      <p:sp>
        <p:nvSpPr>
          <p:cNvPr id="47" name="Text Placeholder 2">
            <a:extLst>
              <a:ext uri="{FF2B5EF4-FFF2-40B4-BE49-F238E27FC236}">
                <a16:creationId xmlns:a16="http://schemas.microsoft.com/office/drawing/2014/main" id="{FF7001BA-7614-4749-93D6-8897F8FFAC97}"/>
              </a:ext>
            </a:extLst>
          </p:cNvPr>
          <p:cNvSpPr>
            <a:spLocks noGrp="1"/>
          </p:cNvSpPr>
          <p:nvPr>
            <p:ph type="body" sz="quarter" idx="21"/>
          </p:nvPr>
        </p:nvSpPr>
        <p:spPr>
          <a:xfrm>
            <a:off x="6253413" y="4367597"/>
            <a:ext cx="2250838" cy="643815"/>
          </a:xfrm>
          <a:prstGeom prst="rect">
            <a:avLst/>
          </a:prstGeom>
        </p:spPr>
        <p:txBody>
          <a:bodyPr/>
          <a:lstStyle>
            <a:lvl1pPr marL="0" indent="0" algn="ctr">
              <a:buNone/>
              <a:defRPr sz="1800">
                <a:solidFill>
                  <a:srgbClr val="263C80"/>
                </a:solidFill>
              </a:defRPr>
            </a:lvl1pPr>
          </a:lstStyle>
          <a:p>
            <a:endParaRPr lang="sk-SK" noProof="0" dirty="0">
              <a:latin typeface="Asap" panose="020F0504030202060203" pitchFamily="34" charset="0"/>
            </a:endParaRPr>
          </a:p>
        </p:txBody>
      </p:sp>
      <p:sp>
        <p:nvSpPr>
          <p:cNvPr id="51" name="Text Placeholder 2">
            <a:extLst>
              <a:ext uri="{FF2B5EF4-FFF2-40B4-BE49-F238E27FC236}">
                <a16:creationId xmlns:a16="http://schemas.microsoft.com/office/drawing/2014/main" id="{BC37B84D-2D3C-4370-A125-F43F27095882}"/>
              </a:ext>
            </a:extLst>
          </p:cNvPr>
          <p:cNvSpPr>
            <a:spLocks noGrp="1"/>
          </p:cNvSpPr>
          <p:nvPr>
            <p:ph type="body" sz="quarter" idx="10"/>
          </p:nvPr>
        </p:nvSpPr>
        <p:spPr>
          <a:xfrm>
            <a:off x="1791730" y="1143724"/>
            <a:ext cx="8629806" cy="385931"/>
          </a:xfrm>
          <a:prstGeom prst="rect">
            <a:avLst/>
          </a:prstGeom>
        </p:spPr>
        <p:txBody>
          <a:bodyPr/>
          <a:lstStyle>
            <a:lvl1pPr marL="0" indent="0" algn="ctr">
              <a:buNone/>
              <a:defRPr sz="1600">
                <a:solidFill>
                  <a:schemeClr val="bg1"/>
                </a:solidFill>
              </a:defRPr>
            </a:lvl1pPr>
          </a:lstStyle>
          <a:p>
            <a:endParaRPr lang="sk-SK" noProof="0" dirty="0">
              <a:latin typeface="Asap" panose="020F0504030202060203" pitchFamily="34" charset="0"/>
            </a:endParaRPr>
          </a:p>
        </p:txBody>
      </p:sp>
      <p:sp>
        <p:nvSpPr>
          <p:cNvPr id="52" name="Title 1">
            <a:extLst>
              <a:ext uri="{FF2B5EF4-FFF2-40B4-BE49-F238E27FC236}">
                <a16:creationId xmlns:a16="http://schemas.microsoft.com/office/drawing/2014/main" id="{89B21039-39AF-48BC-B83C-E2FE38FB265D}"/>
              </a:ext>
            </a:extLst>
          </p:cNvPr>
          <p:cNvSpPr>
            <a:spLocks noGrp="1"/>
          </p:cNvSpPr>
          <p:nvPr>
            <p:ph type="title"/>
          </p:nvPr>
        </p:nvSpPr>
        <p:spPr>
          <a:xfrm>
            <a:off x="838200" y="348319"/>
            <a:ext cx="10515600" cy="795405"/>
          </a:xfrm>
          <a:prstGeom prst="rect">
            <a:avLst/>
          </a:prstGeom>
        </p:spPr>
        <p:txBody>
          <a:bodyPr/>
          <a:lstStyle>
            <a:lvl1pPr algn="ctr">
              <a:defRPr sz="3600" b="1">
                <a:solidFill>
                  <a:schemeClr val="bg1"/>
                </a:solidFill>
              </a:defRPr>
            </a:lvl1pPr>
          </a:lstStyle>
          <a:p>
            <a:endParaRPr lang="sk-SK" noProof="0" dirty="0"/>
          </a:p>
        </p:txBody>
      </p:sp>
      <p:sp>
        <p:nvSpPr>
          <p:cNvPr id="19" name="Zástupný objekt pre text 6">
            <a:extLst>
              <a:ext uri="{FF2B5EF4-FFF2-40B4-BE49-F238E27FC236}">
                <a16:creationId xmlns:a16="http://schemas.microsoft.com/office/drawing/2014/main" id="{1484E34D-059E-437A-85BC-185D85032A9E}"/>
              </a:ext>
            </a:extLst>
          </p:cNvPr>
          <p:cNvSpPr>
            <a:spLocks noGrp="1"/>
          </p:cNvSpPr>
          <p:nvPr>
            <p:ph type="body" sz="quarter" idx="25" hasCustomPrompt="1"/>
          </p:nvPr>
        </p:nvSpPr>
        <p:spPr>
          <a:xfrm>
            <a:off x="1439324" y="2924121"/>
            <a:ext cx="1112006" cy="1112006"/>
          </a:xfrm>
          <a:prstGeom prst="ellipse">
            <a:avLst/>
          </a:prstGeom>
          <a:solidFill>
            <a:schemeClr val="bg1"/>
          </a:solidFill>
          <a:ln>
            <a:solidFill>
              <a:schemeClr val="accent3"/>
            </a:solidFill>
          </a:ln>
        </p:spPr>
        <p:txBody>
          <a:bodyPr/>
          <a:lstStyle>
            <a:lvl1pPr marL="0" indent="0" algn="ctr">
              <a:lnSpc>
                <a:spcPct val="150000"/>
              </a:lnSpc>
              <a:buNone/>
              <a:defRPr sz="2800">
                <a:solidFill>
                  <a:srgbClr val="FF0000"/>
                </a:solidFill>
              </a:defRPr>
            </a:lvl1pPr>
          </a:lstStyle>
          <a:p>
            <a:pPr lvl="0"/>
            <a:r>
              <a:rPr lang="en-US" dirty="0"/>
              <a:t>01</a:t>
            </a:r>
            <a:endParaRPr lang="sk-SK" dirty="0"/>
          </a:p>
        </p:txBody>
      </p:sp>
      <p:sp>
        <p:nvSpPr>
          <p:cNvPr id="20" name="Zástupný objekt pre text 6">
            <a:extLst>
              <a:ext uri="{FF2B5EF4-FFF2-40B4-BE49-F238E27FC236}">
                <a16:creationId xmlns:a16="http://schemas.microsoft.com/office/drawing/2014/main" id="{9BD5455B-54C1-410D-8BB7-45EB8A5B9EC9}"/>
              </a:ext>
            </a:extLst>
          </p:cNvPr>
          <p:cNvSpPr>
            <a:spLocks noGrp="1"/>
          </p:cNvSpPr>
          <p:nvPr>
            <p:ph type="body" sz="quarter" idx="26" hasCustomPrompt="1"/>
          </p:nvPr>
        </p:nvSpPr>
        <p:spPr>
          <a:xfrm>
            <a:off x="4136908" y="2924121"/>
            <a:ext cx="1112006" cy="1112006"/>
          </a:xfrm>
          <a:prstGeom prst="ellipse">
            <a:avLst/>
          </a:prstGeom>
          <a:solidFill>
            <a:schemeClr val="bg1"/>
          </a:solidFill>
          <a:ln>
            <a:solidFill>
              <a:schemeClr val="accent2"/>
            </a:solidFill>
          </a:ln>
        </p:spPr>
        <p:txBody>
          <a:bodyPr/>
          <a:lstStyle>
            <a:lvl1pPr marL="0" indent="0" algn="ctr">
              <a:lnSpc>
                <a:spcPct val="150000"/>
              </a:lnSpc>
              <a:buNone/>
              <a:defRPr sz="2800">
                <a:solidFill>
                  <a:schemeClr val="accent2"/>
                </a:solidFill>
              </a:defRPr>
            </a:lvl1pPr>
          </a:lstStyle>
          <a:p>
            <a:pPr lvl="0"/>
            <a:r>
              <a:rPr lang="en-US" dirty="0"/>
              <a:t>02</a:t>
            </a:r>
            <a:endParaRPr lang="sk-SK" dirty="0"/>
          </a:p>
        </p:txBody>
      </p:sp>
      <p:sp>
        <p:nvSpPr>
          <p:cNvPr id="21" name="Zástupný objekt pre text 6">
            <a:extLst>
              <a:ext uri="{FF2B5EF4-FFF2-40B4-BE49-F238E27FC236}">
                <a16:creationId xmlns:a16="http://schemas.microsoft.com/office/drawing/2014/main" id="{3A60DD56-D053-4854-8466-E5822A6A0EA0}"/>
              </a:ext>
            </a:extLst>
          </p:cNvPr>
          <p:cNvSpPr>
            <a:spLocks noGrp="1"/>
          </p:cNvSpPr>
          <p:nvPr>
            <p:ph type="body" sz="quarter" idx="27" hasCustomPrompt="1"/>
          </p:nvPr>
        </p:nvSpPr>
        <p:spPr>
          <a:xfrm>
            <a:off x="6822829" y="2924121"/>
            <a:ext cx="1112006" cy="1112006"/>
          </a:xfrm>
          <a:prstGeom prst="ellipse">
            <a:avLst/>
          </a:prstGeom>
          <a:solidFill>
            <a:schemeClr val="bg1"/>
          </a:solidFill>
          <a:ln>
            <a:solidFill>
              <a:schemeClr val="accent3"/>
            </a:solidFill>
          </a:ln>
        </p:spPr>
        <p:txBody>
          <a:bodyPr/>
          <a:lstStyle>
            <a:lvl1pPr marL="0" indent="0" algn="ctr">
              <a:lnSpc>
                <a:spcPct val="150000"/>
              </a:lnSpc>
              <a:buNone/>
              <a:defRPr sz="2800">
                <a:solidFill>
                  <a:srgbClr val="FF0000"/>
                </a:solidFill>
              </a:defRPr>
            </a:lvl1pPr>
          </a:lstStyle>
          <a:p>
            <a:pPr lvl="0"/>
            <a:r>
              <a:rPr lang="en-US" dirty="0"/>
              <a:t>03</a:t>
            </a:r>
            <a:endParaRPr lang="sk-SK" dirty="0"/>
          </a:p>
        </p:txBody>
      </p:sp>
      <p:sp>
        <p:nvSpPr>
          <p:cNvPr id="22" name="Zástupný objekt pre text 6">
            <a:extLst>
              <a:ext uri="{FF2B5EF4-FFF2-40B4-BE49-F238E27FC236}">
                <a16:creationId xmlns:a16="http://schemas.microsoft.com/office/drawing/2014/main" id="{D3A490DC-6BA7-4DA7-B87B-3E42157A2D1B}"/>
              </a:ext>
            </a:extLst>
          </p:cNvPr>
          <p:cNvSpPr>
            <a:spLocks noGrp="1"/>
          </p:cNvSpPr>
          <p:nvPr>
            <p:ph type="body" sz="quarter" idx="28" hasCustomPrompt="1"/>
          </p:nvPr>
        </p:nvSpPr>
        <p:spPr>
          <a:xfrm>
            <a:off x="9629009" y="2924121"/>
            <a:ext cx="1112006" cy="1112006"/>
          </a:xfrm>
          <a:prstGeom prst="ellipse">
            <a:avLst/>
          </a:prstGeom>
          <a:solidFill>
            <a:schemeClr val="bg1"/>
          </a:solidFill>
          <a:ln>
            <a:solidFill>
              <a:schemeClr val="accent2"/>
            </a:solidFill>
          </a:ln>
        </p:spPr>
        <p:txBody>
          <a:bodyPr/>
          <a:lstStyle>
            <a:lvl1pPr marL="0" indent="0" algn="ctr">
              <a:lnSpc>
                <a:spcPct val="150000"/>
              </a:lnSpc>
              <a:buNone/>
              <a:defRPr sz="2800">
                <a:solidFill>
                  <a:schemeClr val="accent2"/>
                </a:solidFill>
              </a:defRPr>
            </a:lvl1pPr>
          </a:lstStyle>
          <a:p>
            <a:pPr lvl="0"/>
            <a:r>
              <a:rPr lang="en-US" dirty="0"/>
              <a:t>04</a:t>
            </a:r>
            <a:endParaRPr lang="sk-SK" dirty="0"/>
          </a:p>
        </p:txBody>
      </p:sp>
    </p:spTree>
    <p:extLst>
      <p:ext uri="{BB962C8B-B14F-4D97-AF65-F5344CB8AC3E}">
        <p14:creationId xmlns:p14="http://schemas.microsoft.com/office/powerpoint/2010/main" val="12529366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3_Slide Kruh infografika">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8794E0A8-40D4-4547-86FD-DB73BB3E9B3D}"/>
              </a:ext>
            </a:extLst>
          </p:cNvPr>
          <p:cNvSpPr>
            <a:spLocks noGrp="1"/>
          </p:cNvSpPr>
          <p:nvPr>
            <p:ph type="title"/>
          </p:nvPr>
        </p:nvSpPr>
        <p:spPr>
          <a:xfrm>
            <a:off x="848833" y="363482"/>
            <a:ext cx="10515600" cy="516230"/>
          </a:xfrm>
          <a:prstGeom prst="rect">
            <a:avLst/>
          </a:prstGeom>
        </p:spPr>
        <p:txBody>
          <a:bodyPr>
            <a:normAutofit fontScale="90000"/>
          </a:bodyPr>
          <a:lstStyle>
            <a:lvl1pPr>
              <a:defRPr sz="3600"/>
            </a:lvl1pPr>
          </a:lstStyle>
          <a:p>
            <a:endParaRPr lang="sk-SK" b="0" noProof="0" dirty="0">
              <a:solidFill>
                <a:srgbClr val="263C80"/>
              </a:solidFill>
              <a:latin typeface="Asap" panose="020F0504030202060203" pitchFamily="34" charset="0"/>
            </a:endParaRPr>
          </a:p>
        </p:txBody>
      </p:sp>
      <p:sp>
        <p:nvSpPr>
          <p:cNvPr id="24" name="Text Placeholder 2">
            <a:extLst>
              <a:ext uri="{FF2B5EF4-FFF2-40B4-BE49-F238E27FC236}">
                <a16:creationId xmlns:a16="http://schemas.microsoft.com/office/drawing/2014/main" id="{A39A2B61-D18D-4002-9105-89E3149F5535}"/>
              </a:ext>
            </a:extLst>
          </p:cNvPr>
          <p:cNvSpPr>
            <a:spLocks noGrp="1"/>
          </p:cNvSpPr>
          <p:nvPr>
            <p:ph type="body" sz="quarter" idx="10"/>
          </p:nvPr>
        </p:nvSpPr>
        <p:spPr>
          <a:xfrm>
            <a:off x="1791730" y="895917"/>
            <a:ext cx="8629806" cy="385931"/>
          </a:xfrm>
          <a:prstGeom prst="rect">
            <a:avLst/>
          </a:prstGeom>
        </p:spPr>
        <p:txBody>
          <a:bodyPr/>
          <a:lstStyle>
            <a:lvl1pPr marL="0" indent="0" algn="ctr">
              <a:buNone/>
              <a:defRPr sz="1600"/>
            </a:lvl1pPr>
          </a:lstStyle>
          <a:p>
            <a:endParaRPr lang="sk-SK" noProof="0" dirty="0">
              <a:latin typeface="Asap" panose="020F0504030202060203" pitchFamily="34" charset="0"/>
            </a:endParaRPr>
          </a:p>
        </p:txBody>
      </p:sp>
      <p:sp>
        <p:nvSpPr>
          <p:cNvPr id="30" name="Text Placeholder 2">
            <a:extLst>
              <a:ext uri="{FF2B5EF4-FFF2-40B4-BE49-F238E27FC236}">
                <a16:creationId xmlns:a16="http://schemas.microsoft.com/office/drawing/2014/main" id="{A0294828-949D-469E-A17C-6C0342794412}"/>
              </a:ext>
            </a:extLst>
          </p:cNvPr>
          <p:cNvSpPr>
            <a:spLocks noGrp="1"/>
          </p:cNvSpPr>
          <p:nvPr>
            <p:ph type="body" sz="quarter" idx="14"/>
          </p:nvPr>
        </p:nvSpPr>
        <p:spPr>
          <a:xfrm>
            <a:off x="1077138" y="3046484"/>
            <a:ext cx="2761307" cy="765032"/>
          </a:xfrm>
          <a:prstGeom prst="rect">
            <a:avLst/>
          </a:prstGeom>
        </p:spPr>
        <p:txBody>
          <a:bodyPr/>
          <a:lstStyle>
            <a:lvl1pPr marL="0" indent="0" algn="r">
              <a:buNone/>
              <a:defRPr sz="1400">
                <a:solidFill>
                  <a:srgbClr val="263C80"/>
                </a:solidFill>
              </a:defRPr>
            </a:lvl1pPr>
          </a:lstStyle>
          <a:p>
            <a:endParaRPr lang="sk-SK" noProof="0" dirty="0">
              <a:latin typeface="Asap" panose="020F0504030202060203" pitchFamily="34" charset="0"/>
            </a:endParaRPr>
          </a:p>
        </p:txBody>
      </p:sp>
      <p:sp>
        <p:nvSpPr>
          <p:cNvPr id="32" name="Text Placeholder 2">
            <a:extLst>
              <a:ext uri="{FF2B5EF4-FFF2-40B4-BE49-F238E27FC236}">
                <a16:creationId xmlns:a16="http://schemas.microsoft.com/office/drawing/2014/main" id="{C34ADCF0-29E6-4960-9546-AFB3E8C40621}"/>
              </a:ext>
            </a:extLst>
          </p:cNvPr>
          <p:cNvSpPr>
            <a:spLocks noGrp="1"/>
          </p:cNvSpPr>
          <p:nvPr>
            <p:ph type="body" sz="quarter" idx="15"/>
          </p:nvPr>
        </p:nvSpPr>
        <p:spPr>
          <a:xfrm>
            <a:off x="1077138" y="2347116"/>
            <a:ext cx="2761307" cy="643815"/>
          </a:xfrm>
          <a:prstGeom prst="rect">
            <a:avLst/>
          </a:prstGeom>
        </p:spPr>
        <p:txBody>
          <a:bodyPr/>
          <a:lstStyle>
            <a:lvl1pPr marL="0" indent="0" algn="r">
              <a:buNone/>
              <a:defRPr sz="2000">
                <a:solidFill>
                  <a:srgbClr val="263C80"/>
                </a:solidFill>
              </a:defRPr>
            </a:lvl1pPr>
          </a:lstStyle>
          <a:p>
            <a:endParaRPr lang="sk-SK" noProof="0" dirty="0">
              <a:latin typeface="Asap" panose="020F0504030202060203" pitchFamily="34" charset="0"/>
            </a:endParaRPr>
          </a:p>
        </p:txBody>
      </p:sp>
      <p:grpSp>
        <p:nvGrpSpPr>
          <p:cNvPr id="16" name="Group 20">
            <a:extLst>
              <a:ext uri="{FF2B5EF4-FFF2-40B4-BE49-F238E27FC236}">
                <a16:creationId xmlns:a16="http://schemas.microsoft.com/office/drawing/2014/main" id="{3AD95C84-B5A4-469D-B827-401179B9644E}"/>
              </a:ext>
            </a:extLst>
          </p:cNvPr>
          <p:cNvGrpSpPr/>
          <p:nvPr userDrawn="1"/>
        </p:nvGrpSpPr>
        <p:grpSpPr>
          <a:xfrm>
            <a:off x="3997938" y="1639719"/>
            <a:ext cx="4195796" cy="4196921"/>
            <a:chOff x="3997938" y="1422361"/>
            <a:chExt cx="4195796" cy="4196921"/>
          </a:xfrm>
        </p:grpSpPr>
        <p:sp>
          <p:nvSpPr>
            <p:cNvPr id="18" name="Freeform 5">
              <a:extLst>
                <a:ext uri="{FF2B5EF4-FFF2-40B4-BE49-F238E27FC236}">
                  <a16:creationId xmlns:a16="http://schemas.microsoft.com/office/drawing/2014/main" id="{7ADCA2D0-9BF7-4F97-A26D-64D6FC05B2C1}"/>
                </a:ext>
              </a:extLst>
            </p:cNvPr>
            <p:cNvSpPr>
              <a:spLocks/>
            </p:cNvSpPr>
            <p:nvPr/>
          </p:nvSpPr>
          <p:spPr bwMode="auto">
            <a:xfrm rot="18900000">
              <a:off x="5224127" y="3873943"/>
              <a:ext cx="1745338" cy="1745339"/>
            </a:xfrm>
            <a:custGeom>
              <a:avLst/>
              <a:gdLst>
                <a:gd name="T0" fmla="*/ 327 w 327"/>
                <a:gd name="T1" fmla="*/ 327 h 327"/>
                <a:gd name="T2" fmla="*/ 327 w 327"/>
                <a:gd name="T3" fmla="*/ 216 h 327"/>
                <a:gd name="T4" fmla="*/ 110 w 327"/>
                <a:gd name="T5" fmla="*/ 0 h 327"/>
                <a:gd name="T6" fmla="*/ 0 w 327"/>
                <a:gd name="T7" fmla="*/ 0 h 327"/>
                <a:gd name="T8" fmla="*/ 327 w 327"/>
                <a:gd name="T9" fmla="*/ 327 h 327"/>
              </a:gdLst>
              <a:ahLst/>
              <a:cxnLst>
                <a:cxn ang="0">
                  <a:pos x="T0" y="T1"/>
                </a:cxn>
                <a:cxn ang="0">
                  <a:pos x="T2" y="T3"/>
                </a:cxn>
                <a:cxn ang="0">
                  <a:pos x="T4" y="T5"/>
                </a:cxn>
                <a:cxn ang="0">
                  <a:pos x="T6" y="T7"/>
                </a:cxn>
                <a:cxn ang="0">
                  <a:pos x="T8" y="T9"/>
                </a:cxn>
              </a:cxnLst>
              <a:rect l="0" t="0" r="r" b="b"/>
              <a:pathLst>
                <a:path w="327" h="327">
                  <a:moveTo>
                    <a:pt x="327" y="327"/>
                  </a:moveTo>
                  <a:cubicBezTo>
                    <a:pt x="327" y="216"/>
                    <a:pt x="327" y="216"/>
                    <a:pt x="327" y="216"/>
                  </a:cubicBezTo>
                  <a:cubicBezTo>
                    <a:pt x="208" y="216"/>
                    <a:pt x="110" y="119"/>
                    <a:pt x="110" y="0"/>
                  </a:cubicBezTo>
                  <a:cubicBezTo>
                    <a:pt x="0" y="0"/>
                    <a:pt x="0" y="0"/>
                    <a:pt x="0" y="0"/>
                  </a:cubicBezTo>
                  <a:cubicBezTo>
                    <a:pt x="0" y="180"/>
                    <a:pt x="147" y="327"/>
                    <a:pt x="327" y="327"/>
                  </a:cubicBezTo>
                  <a:close/>
                </a:path>
              </a:pathLst>
            </a:custGeom>
            <a:solidFill>
              <a:srgbClr val="263C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Roboto Regular" charset="0"/>
              </a:endParaRPr>
            </a:p>
          </p:txBody>
        </p:sp>
        <p:grpSp>
          <p:nvGrpSpPr>
            <p:cNvPr id="25" name="Group 18">
              <a:extLst>
                <a:ext uri="{FF2B5EF4-FFF2-40B4-BE49-F238E27FC236}">
                  <a16:creationId xmlns:a16="http://schemas.microsoft.com/office/drawing/2014/main" id="{BC504BBB-DEA3-48D6-9B41-CE58AF4AAAC7}"/>
                </a:ext>
              </a:extLst>
            </p:cNvPr>
            <p:cNvGrpSpPr/>
            <p:nvPr/>
          </p:nvGrpSpPr>
          <p:grpSpPr>
            <a:xfrm>
              <a:off x="6450645" y="2648550"/>
              <a:ext cx="1743089" cy="2656383"/>
              <a:chOff x="6450645" y="2648550"/>
              <a:chExt cx="1743089" cy="2656383"/>
            </a:xfrm>
          </p:grpSpPr>
          <p:sp>
            <p:nvSpPr>
              <p:cNvPr id="41" name="Freeform 7">
                <a:extLst>
                  <a:ext uri="{FF2B5EF4-FFF2-40B4-BE49-F238E27FC236}">
                    <a16:creationId xmlns:a16="http://schemas.microsoft.com/office/drawing/2014/main" id="{CCDEC646-DC74-4020-9E06-84A5C50FFAF4}"/>
                  </a:ext>
                </a:extLst>
              </p:cNvPr>
              <p:cNvSpPr>
                <a:spLocks/>
              </p:cNvSpPr>
              <p:nvPr/>
            </p:nvSpPr>
            <p:spPr bwMode="auto">
              <a:xfrm rot="18900000">
                <a:off x="6626491" y="4115134"/>
                <a:ext cx="645505" cy="1189799"/>
              </a:xfrm>
              <a:custGeom>
                <a:avLst/>
                <a:gdLst>
                  <a:gd name="T0" fmla="*/ 0 w 287"/>
                  <a:gd name="T1" fmla="*/ 266 h 529"/>
                  <a:gd name="T2" fmla="*/ 287 w 287"/>
                  <a:gd name="T3" fmla="*/ 529 h 529"/>
                  <a:gd name="T4" fmla="*/ 287 w 287"/>
                  <a:gd name="T5" fmla="*/ 266 h 529"/>
                  <a:gd name="T6" fmla="*/ 287 w 287"/>
                  <a:gd name="T7" fmla="*/ 0 h 529"/>
                  <a:gd name="T8" fmla="*/ 0 w 287"/>
                  <a:gd name="T9" fmla="*/ 266 h 529"/>
                </a:gdLst>
                <a:ahLst/>
                <a:cxnLst>
                  <a:cxn ang="0">
                    <a:pos x="T0" y="T1"/>
                  </a:cxn>
                  <a:cxn ang="0">
                    <a:pos x="T2" y="T3"/>
                  </a:cxn>
                  <a:cxn ang="0">
                    <a:pos x="T4" y="T5"/>
                  </a:cxn>
                  <a:cxn ang="0">
                    <a:pos x="T6" y="T7"/>
                  </a:cxn>
                  <a:cxn ang="0">
                    <a:pos x="T8" y="T9"/>
                  </a:cxn>
                </a:cxnLst>
                <a:rect l="0" t="0" r="r" b="b"/>
                <a:pathLst>
                  <a:path w="287" h="529">
                    <a:moveTo>
                      <a:pt x="0" y="266"/>
                    </a:moveTo>
                    <a:lnTo>
                      <a:pt x="287" y="529"/>
                    </a:lnTo>
                    <a:lnTo>
                      <a:pt x="287" y="266"/>
                    </a:lnTo>
                    <a:lnTo>
                      <a:pt x="287" y="0"/>
                    </a:lnTo>
                    <a:lnTo>
                      <a:pt x="0" y="26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45720" rIns="91440" bIns="45720" numCol="1" anchor="ctr" anchorCtr="0" compatLnSpc="1">
                <a:prstTxWarp prst="textNoShape">
                  <a:avLst/>
                </a:prstTxWarp>
              </a:bodyPr>
              <a:lstStyle/>
              <a:p>
                <a:pPr algn="ctr"/>
                <a:r>
                  <a:rPr lang="sk-SK" sz="2400" noProof="0" dirty="0">
                    <a:solidFill>
                      <a:srgbClr val="FFFFFF"/>
                    </a:solidFill>
                    <a:latin typeface="+mn-lt"/>
                  </a:rPr>
                  <a:t>3</a:t>
                </a:r>
              </a:p>
            </p:txBody>
          </p:sp>
          <p:sp>
            <p:nvSpPr>
              <p:cNvPr id="42" name="Freeform 8">
                <a:extLst>
                  <a:ext uri="{FF2B5EF4-FFF2-40B4-BE49-F238E27FC236}">
                    <a16:creationId xmlns:a16="http://schemas.microsoft.com/office/drawing/2014/main" id="{BB40E115-DECF-45C3-8AE1-AFA4C2559974}"/>
                  </a:ext>
                </a:extLst>
              </p:cNvPr>
              <p:cNvSpPr>
                <a:spLocks/>
              </p:cNvSpPr>
              <p:nvPr/>
            </p:nvSpPr>
            <p:spPr bwMode="auto">
              <a:xfrm rot="18900000">
                <a:off x="6450645" y="2648550"/>
                <a:ext cx="1743089" cy="1745339"/>
              </a:xfrm>
              <a:custGeom>
                <a:avLst/>
                <a:gdLst>
                  <a:gd name="T0" fmla="*/ 327 w 327"/>
                  <a:gd name="T1" fmla="*/ 0 h 327"/>
                  <a:gd name="T2" fmla="*/ 217 w 327"/>
                  <a:gd name="T3" fmla="*/ 0 h 327"/>
                  <a:gd name="T4" fmla="*/ 0 w 327"/>
                  <a:gd name="T5" fmla="*/ 216 h 327"/>
                  <a:gd name="T6" fmla="*/ 0 w 327"/>
                  <a:gd name="T7" fmla="*/ 327 h 327"/>
                  <a:gd name="T8" fmla="*/ 327 w 327"/>
                  <a:gd name="T9" fmla="*/ 0 h 327"/>
                </a:gdLst>
                <a:ahLst/>
                <a:cxnLst>
                  <a:cxn ang="0">
                    <a:pos x="T0" y="T1"/>
                  </a:cxn>
                  <a:cxn ang="0">
                    <a:pos x="T2" y="T3"/>
                  </a:cxn>
                  <a:cxn ang="0">
                    <a:pos x="T4" y="T5"/>
                  </a:cxn>
                  <a:cxn ang="0">
                    <a:pos x="T6" y="T7"/>
                  </a:cxn>
                  <a:cxn ang="0">
                    <a:pos x="T8" y="T9"/>
                  </a:cxn>
                </a:cxnLst>
                <a:rect l="0" t="0" r="r" b="b"/>
                <a:pathLst>
                  <a:path w="327" h="327">
                    <a:moveTo>
                      <a:pt x="327" y="0"/>
                    </a:moveTo>
                    <a:cubicBezTo>
                      <a:pt x="217" y="0"/>
                      <a:pt x="217" y="0"/>
                      <a:pt x="217" y="0"/>
                    </a:cubicBezTo>
                    <a:cubicBezTo>
                      <a:pt x="217" y="119"/>
                      <a:pt x="120" y="216"/>
                      <a:pt x="0" y="216"/>
                    </a:cubicBezTo>
                    <a:cubicBezTo>
                      <a:pt x="0" y="327"/>
                      <a:pt x="0" y="327"/>
                      <a:pt x="0" y="327"/>
                    </a:cubicBezTo>
                    <a:cubicBezTo>
                      <a:pt x="180" y="327"/>
                      <a:pt x="327" y="180"/>
                      <a:pt x="327" y="0"/>
                    </a:cubicBez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Roboto Regular" charset="0"/>
                </a:endParaRPr>
              </a:p>
            </p:txBody>
          </p:sp>
        </p:grpSp>
        <p:sp>
          <p:nvSpPr>
            <p:cNvPr id="26" name="Freeform 9">
              <a:extLst>
                <a:ext uri="{FF2B5EF4-FFF2-40B4-BE49-F238E27FC236}">
                  <a16:creationId xmlns:a16="http://schemas.microsoft.com/office/drawing/2014/main" id="{4DEEAB0E-59CC-4D8F-B19F-A6C3D0003438}"/>
                </a:ext>
              </a:extLst>
            </p:cNvPr>
            <p:cNvSpPr>
              <a:spLocks/>
            </p:cNvSpPr>
            <p:nvPr/>
          </p:nvSpPr>
          <p:spPr bwMode="auto">
            <a:xfrm rot="18900000">
              <a:off x="5224456" y="1422361"/>
              <a:ext cx="1743089" cy="1745339"/>
            </a:xfrm>
            <a:custGeom>
              <a:avLst/>
              <a:gdLst>
                <a:gd name="T0" fmla="*/ 0 w 327"/>
                <a:gd name="T1" fmla="*/ 0 h 327"/>
                <a:gd name="T2" fmla="*/ 0 w 327"/>
                <a:gd name="T3" fmla="*/ 110 h 327"/>
                <a:gd name="T4" fmla="*/ 217 w 327"/>
                <a:gd name="T5" fmla="*/ 327 h 327"/>
                <a:gd name="T6" fmla="*/ 327 w 327"/>
                <a:gd name="T7" fmla="*/ 327 h 327"/>
                <a:gd name="T8" fmla="*/ 0 w 327"/>
                <a:gd name="T9" fmla="*/ 0 h 327"/>
              </a:gdLst>
              <a:ahLst/>
              <a:cxnLst>
                <a:cxn ang="0">
                  <a:pos x="T0" y="T1"/>
                </a:cxn>
                <a:cxn ang="0">
                  <a:pos x="T2" y="T3"/>
                </a:cxn>
                <a:cxn ang="0">
                  <a:pos x="T4" y="T5"/>
                </a:cxn>
                <a:cxn ang="0">
                  <a:pos x="T6" y="T7"/>
                </a:cxn>
                <a:cxn ang="0">
                  <a:pos x="T8" y="T9"/>
                </a:cxn>
              </a:cxnLst>
              <a:rect l="0" t="0" r="r" b="b"/>
              <a:pathLst>
                <a:path w="327" h="327">
                  <a:moveTo>
                    <a:pt x="0" y="0"/>
                  </a:moveTo>
                  <a:cubicBezTo>
                    <a:pt x="0" y="110"/>
                    <a:pt x="0" y="110"/>
                    <a:pt x="0" y="110"/>
                  </a:cubicBezTo>
                  <a:cubicBezTo>
                    <a:pt x="120" y="110"/>
                    <a:pt x="217" y="207"/>
                    <a:pt x="217" y="327"/>
                  </a:cubicBezTo>
                  <a:cubicBezTo>
                    <a:pt x="327" y="327"/>
                    <a:pt x="327" y="327"/>
                    <a:pt x="327" y="327"/>
                  </a:cubicBezTo>
                  <a:cubicBezTo>
                    <a:pt x="327" y="146"/>
                    <a:pt x="180" y="0"/>
                    <a:pt x="0" y="0"/>
                  </a:cubicBezTo>
                </a:path>
              </a:pathLst>
            </a:custGeom>
            <a:solidFill>
              <a:srgbClr val="009A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Roboto Regular" charset="0"/>
              </a:endParaRPr>
            </a:p>
          </p:txBody>
        </p:sp>
        <p:grpSp>
          <p:nvGrpSpPr>
            <p:cNvPr id="27" name="Group 17">
              <a:extLst>
                <a:ext uri="{FF2B5EF4-FFF2-40B4-BE49-F238E27FC236}">
                  <a16:creationId xmlns:a16="http://schemas.microsoft.com/office/drawing/2014/main" id="{EFFC87F2-5F46-4E58-8879-01267003897E}"/>
                </a:ext>
              </a:extLst>
            </p:cNvPr>
            <p:cNvGrpSpPr/>
            <p:nvPr/>
          </p:nvGrpSpPr>
          <p:grpSpPr>
            <a:xfrm>
              <a:off x="5224456" y="1422361"/>
              <a:ext cx="2658110" cy="1745339"/>
              <a:chOff x="5224456" y="1422361"/>
              <a:chExt cx="2658110" cy="1745339"/>
            </a:xfrm>
          </p:grpSpPr>
          <p:sp>
            <p:nvSpPr>
              <p:cNvPr id="39" name="Freeform 11">
                <a:extLst>
                  <a:ext uri="{FF2B5EF4-FFF2-40B4-BE49-F238E27FC236}">
                    <a16:creationId xmlns:a16="http://schemas.microsoft.com/office/drawing/2014/main" id="{565BCBC5-49CB-43D3-841B-CC490781442B}"/>
                  </a:ext>
                </a:extLst>
              </p:cNvPr>
              <p:cNvSpPr>
                <a:spLocks/>
              </p:cNvSpPr>
              <p:nvPr/>
            </p:nvSpPr>
            <p:spPr bwMode="auto">
              <a:xfrm rot="18900000">
                <a:off x="6695016" y="2342839"/>
                <a:ext cx="1187550" cy="645505"/>
              </a:xfrm>
              <a:custGeom>
                <a:avLst/>
                <a:gdLst>
                  <a:gd name="T0" fmla="*/ 263 w 528"/>
                  <a:gd name="T1" fmla="*/ 287 h 287"/>
                  <a:gd name="T2" fmla="*/ 528 w 528"/>
                  <a:gd name="T3" fmla="*/ 0 h 287"/>
                  <a:gd name="T4" fmla="*/ 263 w 528"/>
                  <a:gd name="T5" fmla="*/ 0 h 287"/>
                  <a:gd name="T6" fmla="*/ 0 w 528"/>
                  <a:gd name="T7" fmla="*/ 0 h 287"/>
                  <a:gd name="T8" fmla="*/ 263 w 528"/>
                  <a:gd name="T9" fmla="*/ 287 h 287"/>
                </a:gdLst>
                <a:ahLst/>
                <a:cxnLst>
                  <a:cxn ang="0">
                    <a:pos x="T0" y="T1"/>
                  </a:cxn>
                  <a:cxn ang="0">
                    <a:pos x="T2" y="T3"/>
                  </a:cxn>
                  <a:cxn ang="0">
                    <a:pos x="T4" y="T5"/>
                  </a:cxn>
                  <a:cxn ang="0">
                    <a:pos x="T6" y="T7"/>
                  </a:cxn>
                  <a:cxn ang="0">
                    <a:pos x="T8" y="T9"/>
                  </a:cxn>
                </a:cxnLst>
                <a:rect l="0" t="0" r="r" b="b"/>
                <a:pathLst>
                  <a:path w="528" h="287">
                    <a:moveTo>
                      <a:pt x="263" y="287"/>
                    </a:moveTo>
                    <a:lnTo>
                      <a:pt x="528" y="0"/>
                    </a:lnTo>
                    <a:lnTo>
                      <a:pt x="263" y="0"/>
                    </a:lnTo>
                    <a:lnTo>
                      <a:pt x="0" y="0"/>
                    </a:lnTo>
                    <a:lnTo>
                      <a:pt x="263" y="28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182880" numCol="1" anchor="ctr" anchorCtr="0" compatLnSpc="1">
                <a:prstTxWarp prst="textNoShape">
                  <a:avLst/>
                </a:prstTxWarp>
              </a:bodyPr>
              <a:lstStyle/>
              <a:p>
                <a:pPr algn="ctr"/>
                <a:r>
                  <a:rPr lang="sk-SK" sz="2400" noProof="0" dirty="0">
                    <a:solidFill>
                      <a:srgbClr val="FFFFFF"/>
                    </a:solidFill>
                    <a:latin typeface="+mn-lt"/>
                  </a:rPr>
                  <a:t>2</a:t>
                </a:r>
              </a:p>
            </p:txBody>
          </p:sp>
          <p:sp>
            <p:nvSpPr>
              <p:cNvPr id="40" name="Freeform 12">
                <a:extLst>
                  <a:ext uri="{FF2B5EF4-FFF2-40B4-BE49-F238E27FC236}">
                    <a16:creationId xmlns:a16="http://schemas.microsoft.com/office/drawing/2014/main" id="{171F6B7F-CF3A-4667-AD5C-DCCE001A5CE9}"/>
                  </a:ext>
                </a:extLst>
              </p:cNvPr>
              <p:cNvSpPr>
                <a:spLocks/>
              </p:cNvSpPr>
              <p:nvPr/>
            </p:nvSpPr>
            <p:spPr bwMode="auto">
              <a:xfrm rot="18900000">
                <a:off x="5224456" y="1422361"/>
                <a:ext cx="1743089" cy="1745339"/>
              </a:xfrm>
              <a:custGeom>
                <a:avLst/>
                <a:gdLst>
                  <a:gd name="T0" fmla="*/ 0 w 327"/>
                  <a:gd name="T1" fmla="*/ 0 h 327"/>
                  <a:gd name="T2" fmla="*/ 0 w 327"/>
                  <a:gd name="T3" fmla="*/ 110 h 327"/>
                  <a:gd name="T4" fmla="*/ 217 w 327"/>
                  <a:gd name="T5" fmla="*/ 327 h 327"/>
                  <a:gd name="T6" fmla="*/ 327 w 327"/>
                  <a:gd name="T7" fmla="*/ 327 h 327"/>
                  <a:gd name="T8" fmla="*/ 0 w 327"/>
                  <a:gd name="T9" fmla="*/ 0 h 327"/>
                </a:gdLst>
                <a:ahLst/>
                <a:cxnLst>
                  <a:cxn ang="0">
                    <a:pos x="T0" y="T1"/>
                  </a:cxn>
                  <a:cxn ang="0">
                    <a:pos x="T2" y="T3"/>
                  </a:cxn>
                  <a:cxn ang="0">
                    <a:pos x="T4" y="T5"/>
                  </a:cxn>
                  <a:cxn ang="0">
                    <a:pos x="T6" y="T7"/>
                  </a:cxn>
                  <a:cxn ang="0">
                    <a:pos x="T8" y="T9"/>
                  </a:cxn>
                </a:cxnLst>
                <a:rect l="0" t="0" r="r" b="b"/>
                <a:pathLst>
                  <a:path w="327" h="327">
                    <a:moveTo>
                      <a:pt x="0" y="0"/>
                    </a:moveTo>
                    <a:cubicBezTo>
                      <a:pt x="0" y="110"/>
                      <a:pt x="0" y="110"/>
                      <a:pt x="0" y="110"/>
                    </a:cubicBezTo>
                    <a:cubicBezTo>
                      <a:pt x="120" y="110"/>
                      <a:pt x="217" y="207"/>
                      <a:pt x="217" y="327"/>
                    </a:cubicBezTo>
                    <a:cubicBezTo>
                      <a:pt x="327" y="327"/>
                      <a:pt x="327" y="327"/>
                      <a:pt x="327" y="327"/>
                    </a:cubicBezTo>
                    <a:cubicBezTo>
                      <a:pt x="327" y="146"/>
                      <a:pt x="180" y="0"/>
                      <a:pt x="0"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Roboto Regular" charset="0"/>
                </a:endParaRPr>
              </a:p>
            </p:txBody>
          </p:sp>
        </p:grpSp>
        <p:grpSp>
          <p:nvGrpSpPr>
            <p:cNvPr id="28" name="Group 16">
              <a:extLst>
                <a:ext uri="{FF2B5EF4-FFF2-40B4-BE49-F238E27FC236}">
                  <a16:creationId xmlns:a16="http://schemas.microsoft.com/office/drawing/2014/main" id="{D399466D-6DB2-4F13-BD54-C40732927D4F}"/>
                </a:ext>
              </a:extLst>
            </p:cNvPr>
            <p:cNvGrpSpPr/>
            <p:nvPr/>
          </p:nvGrpSpPr>
          <p:grpSpPr>
            <a:xfrm>
              <a:off x="3997938" y="1734324"/>
              <a:ext cx="1745338" cy="2658769"/>
              <a:chOff x="3997938" y="1734324"/>
              <a:chExt cx="1745338" cy="2658769"/>
            </a:xfrm>
          </p:grpSpPr>
          <p:sp>
            <p:nvSpPr>
              <p:cNvPr id="37" name="Freeform 6">
                <a:extLst>
                  <a:ext uri="{FF2B5EF4-FFF2-40B4-BE49-F238E27FC236}">
                    <a16:creationId xmlns:a16="http://schemas.microsoft.com/office/drawing/2014/main" id="{A3C6AFF9-41D5-44E1-A1B2-890611760E1A}"/>
                  </a:ext>
                </a:extLst>
              </p:cNvPr>
              <p:cNvSpPr>
                <a:spLocks/>
              </p:cNvSpPr>
              <p:nvPr/>
            </p:nvSpPr>
            <p:spPr bwMode="auto">
              <a:xfrm rot="18900000">
                <a:off x="3997938" y="2647754"/>
                <a:ext cx="1745338" cy="1745339"/>
              </a:xfrm>
              <a:custGeom>
                <a:avLst/>
                <a:gdLst>
                  <a:gd name="T0" fmla="*/ 0 w 327"/>
                  <a:gd name="T1" fmla="*/ 327 h 327"/>
                  <a:gd name="T2" fmla="*/ 110 w 327"/>
                  <a:gd name="T3" fmla="*/ 327 h 327"/>
                  <a:gd name="T4" fmla="*/ 327 w 327"/>
                  <a:gd name="T5" fmla="*/ 110 h 327"/>
                  <a:gd name="T6" fmla="*/ 327 w 327"/>
                  <a:gd name="T7" fmla="*/ 0 h 327"/>
                  <a:gd name="T8" fmla="*/ 0 w 327"/>
                  <a:gd name="T9" fmla="*/ 327 h 327"/>
                </a:gdLst>
                <a:ahLst/>
                <a:cxnLst>
                  <a:cxn ang="0">
                    <a:pos x="T0" y="T1"/>
                  </a:cxn>
                  <a:cxn ang="0">
                    <a:pos x="T2" y="T3"/>
                  </a:cxn>
                  <a:cxn ang="0">
                    <a:pos x="T4" y="T5"/>
                  </a:cxn>
                  <a:cxn ang="0">
                    <a:pos x="T6" y="T7"/>
                  </a:cxn>
                  <a:cxn ang="0">
                    <a:pos x="T8" y="T9"/>
                  </a:cxn>
                </a:cxnLst>
                <a:rect l="0" t="0" r="r" b="b"/>
                <a:pathLst>
                  <a:path w="327" h="327">
                    <a:moveTo>
                      <a:pt x="0" y="327"/>
                    </a:moveTo>
                    <a:cubicBezTo>
                      <a:pt x="110" y="327"/>
                      <a:pt x="110" y="327"/>
                      <a:pt x="110" y="327"/>
                    </a:cubicBezTo>
                    <a:cubicBezTo>
                      <a:pt x="110" y="207"/>
                      <a:pt x="208" y="110"/>
                      <a:pt x="327" y="110"/>
                    </a:cubicBezTo>
                    <a:cubicBezTo>
                      <a:pt x="327" y="0"/>
                      <a:pt x="327" y="0"/>
                      <a:pt x="327" y="0"/>
                    </a:cubicBezTo>
                    <a:cubicBezTo>
                      <a:pt x="147" y="0"/>
                      <a:pt x="0" y="146"/>
                      <a:pt x="0" y="327"/>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Roboto Regular" charset="0"/>
                </a:endParaRPr>
              </a:p>
            </p:txBody>
          </p:sp>
          <p:sp>
            <p:nvSpPr>
              <p:cNvPr id="38" name="Freeform 14">
                <a:extLst>
                  <a:ext uri="{FF2B5EF4-FFF2-40B4-BE49-F238E27FC236}">
                    <a16:creationId xmlns:a16="http://schemas.microsoft.com/office/drawing/2014/main" id="{DCCBBB44-1BA9-482F-B4FD-606049515655}"/>
                  </a:ext>
                </a:extLst>
              </p:cNvPr>
              <p:cNvSpPr>
                <a:spLocks/>
              </p:cNvSpPr>
              <p:nvPr/>
            </p:nvSpPr>
            <p:spPr bwMode="auto">
              <a:xfrm rot="18900000">
                <a:off x="4916824" y="1734324"/>
                <a:ext cx="645505" cy="1189799"/>
              </a:xfrm>
              <a:custGeom>
                <a:avLst/>
                <a:gdLst>
                  <a:gd name="T0" fmla="*/ 287 w 287"/>
                  <a:gd name="T1" fmla="*/ 266 h 529"/>
                  <a:gd name="T2" fmla="*/ 0 w 287"/>
                  <a:gd name="T3" fmla="*/ 0 h 529"/>
                  <a:gd name="T4" fmla="*/ 0 w 287"/>
                  <a:gd name="T5" fmla="*/ 266 h 529"/>
                  <a:gd name="T6" fmla="*/ 0 w 287"/>
                  <a:gd name="T7" fmla="*/ 529 h 529"/>
                  <a:gd name="T8" fmla="*/ 287 w 287"/>
                  <a:gd name="T9" fmla="*/ 266 h 529"/>
                </a:gdLst>
                <a:ahLst/>
                <a:cxnLst>
                  <a:cxn ang="0">
                    <a:pos x="T0" y="T1"/>
                  </a:cxn>
                  <a:cxn ang="0">
                    <a:pos x="T2" y="T3"/>
                  </a:cxn>
                  <a:cxn ang="0">
                    <a:pos x="T4" y="T5"/>
                  </a:cxn>
                  <a:cxn ang="0">
                    <a:pos x="T6" y="T7"/>
                  </a:cxn>
                  <a:cxn ang="0">
                    <a:pos x="T8" y="T9"/>
                  </a:cxn>
                </a:cxnLst>
                <a:rect l="0" t="0" r="r" b="b"/>
                <a:pathLst>
                  <a:path w="287" h="529">
                    <a:moveTo>
                      <a:pt x="287" y="266"/>
                    </a:moveTo>
                    <a:lnTo>
                      <a:pt x="0" y="0"/>
                    </a:lnTo>
                    <a:lnTo>
                      <a:pt x="0" y="266"/>
                    </a:lnTo>
                    <a:lnTo>
                      <a:pt x="0" y="529"/>
                    </a:lnTo>
                    <a:lnTo>
                      <a:pt x="287" y="26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182880" bIns="45720" numCol="1" anchor="ctr" anchorCtr="0" compatLnSpc="1">
                <a:prstTxWarp prst="textNoShape">
                  <a:avLst/>
                </a:prstTxWarp>
              </a:bodyPr>
              <a:lstStyle/>
              <a:p>
                <a:pPr algn="ctr"/>
                <a:r>
                  <a:rPr lang="sk-SK" sz="2400" noProof="0" dirty="0">
                    <a:solidFill>
                      <a:srgbClr val="FFFFFF"/>
                    </a:solidFill>
                    <a:latin typeface="+mn-lt"/>
                  </a:rPr>
                  <a:t>1</a:t>
                </a:r>
              </a:p>
            </p:txBody>
          </p:sp>
        </p:grpSp>
        <p:sp>
          <p:nvSpPr>
            <p:cNvPr id="31" name="Freeform 13">
              <a:extLst>
                <a:ext uri="{FF2B5EF4-FFF2-40B4-BE49-F238E27FC236}">
                  <a16:creationId xmlns:a16="http://schemas.microsoft.com/office/drawing/2014/main" id="{22D56E9C-D927-4FD5-971C-3676C7B9D15C}"/>
                </a:ext>
              </a:extLst>
            </p:cNvPr>
            <p:cNvSpPr>
              <a:spLocks/>
            </p:cNvSpPr>
            <p:nvPr/>
          </p:nvSpPr>
          <p:spPr bwMode="auto">
            <a:xfrm rot="18900000">
              <a:off x="4313876" y="4051709"/>
              <a:ext cx="1189799" cy="645505"/>
            </a:xfrm>
            <a:custGeom>
              <a:avLst/>
              <a:gdLst>
                <a:gd name="T0" fmla="*/ 264 w 529"/>
                <a:gd name="T1" fmla="*/ 0 h 287"/>
                <a:gd name="T2" fmla="*/ 0 w 529"/>
                <a:gd name="T3" fmla="*/ 287 h 287"/>
                <a:gd name="T4" fmla="*/ 264 w 529"/>
                <a:gd name="T5" fmla="*/ 287 h 287"/>
                <a:gd name="T6" fmla="*/ 529 w 529"/>
                <a:gd name="T7" fmla="*/ 287 h 287"/>
                <a:gd name="T8" fmla="*/ 264 w 529"/>
                <a:gd name="T9" fmla="*/ 0 h 287"/>
              </a:gdLst>
              <a:ahLst/>
              <a:cxnLst>
                <a:cxn ang="0">
                  <a:pos x="T0" y="T1"/>
                </a:cxn>
                <a:cxn ang="0">
                  <a:pos x="T2" y="T3"/>
                </a:cxn>
                <a:cxn ang="0">
                  <a:pos x="T4" y="T5"/>
                </a:cxn>
                <a:cxn ang="0">
                  <a:pos x="T6" y="T7"/>
                </a:cxn>
                <a:cxn ang="0">
                  <a:pos x="T8" y="T9"/>
                </a:cxn>
              </a:cxnLst>
              <a:rect l="0" t="0" r="r" b="b"/>
              <a:pathLst>
                <a:path w="529" h="287">
                  <a:moveTo>
                    <a:pt x="264" y="0"/>
                  </a:moveTo>
                  <a:lnTo>
                    <a:pt x="0" y="287"/>
                  </a:lnTo>
                  <a:lnTo>
                    <a:pt x="264" y="287"/>
                  </a:lnTo>
                  <a:lnTo>
                    <a:pt x="529" y="287"/>
                  </a:lnTo>
                  <a:lnTo>
                    <a:pt x="26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182880" rIns="91440" bIns="45720" numCol="1" anchor="ctr" anchorCtr="0" compatLnSpc="1">
              <a:prstTxWarp prst="textNoShape">
                <a:avLst/>
              </a:prstTxWarp>
            </a:bodyPr>
            <a:lstStyle/>
            <a:p>
              <a:pPr algn="ctr"/>
              <a:r>
                <a:rPr lang="sk-SK" sz="2400" noProof="0" dirty="0">
                  <a:solidFill>
                    <a:srgbClr val="FFFFFF"/>
                  </a:solidFill>
                  <a:latin typeface="+mn-lt"/>
                </a:rPr>
                <a:t>4</a:t>
              </a:r>
            </a:p>
          </p:txBody>
        </p:sp>
      </p:grpSp>
      <p:sp>
        <p:nvSpPr>
          <p:cNvPr id="43" name="Text Placeholder 2">
            <a:extLst>
              <a:ext uri="{FF2B5EF4-FFF2-40B4-BE49-F238E27FC236}">
                <a16:creationId xmlns:a16="http://schemas.microsoft.com/office/drawing/2014/main" id="{53CF5ED7-E261-425E-99E5-C79D46D72E9A}"/>
              </a:ext>
            </a:extLst>
          </p:cNvPr>
          <p:cNvSpPr>
            <a:spLocks noGrp="1"/>
          </p:cNvSpPr>
          <p:nvPr>
            <p:ph type="body" sz="quarter" idx="20"/>
          </p:nvPr>
        </p:nvSpPr>
        <p:spPr>
          <a:xfrm>
            <a:off x="1077138" y="5128447"/>
            <a:ext cx="2761307" cy="765032"/>
          </a:xfrm>
          <a:prstGeom prst="rect">
            <a:avLst/>
          </a:prstGeom>
        </p:spPr>
        <p:txBody>
          <a:bodyPr/>
          <a:lstStyle>
            <a:lvl1pPr marL="0" indent="0" algn="r">
              <a:buNone/>
              <a:defRPr sz="1400">
                <a:solidFill>
                  <a:srgbClr val="263C80"/>
                </a:solidFill>
              </a:defRPr>
            </a:lvl1pPr>
          </a:lstStyle>
          <a:p>
            <a:endParaRPr lang="sk-SK" noProof="0" dirty="0">
              <a:latin typeface="Asap" panose="020F0504030202060203" pitchFamily="34" charset="0"/>
            </a:endParaRPr>
          </a:p>
        </p:txBody>
      </p:sp>
      <p:sp>
        <p:nvSpPr>
          <p:cNvPr id="44" name="Text Placeholder 2">
            <a:extLst>
              <a:ext uri="{FF2B5EF4-FFF2-40B4-BE49-F238E27FC236}">
                <a16:creationId xmlns:a16="http://schemas.microsoft.com/office/drawing/2014/main" id="{BDFD850A-44EB-4F51-AA1B-FA17FC19A6E2}"/>
              </a:ext>
            </a:extLst>
          </p:cNvPr>
          <p:cNvSpPr>
            <a:spLocks noGrp="1"/>
          </p:cNvSpPr>
          <p:nvPr>
            <p:ph type="body" sz="quarter" idx="21"/>
          </p:nvPr>
        </p:nvSpPr>
        <p:spPr>
          <a:xfrm>
            <a:off x="1077138" y="4429079"/>
            <a:ext cx="2761307" cy="643815"/>
          </a:xfrm>
          <a:prstGeom prst="rect">
            <a:avLst/>
          </a:prstGeom>
        </p:spPr>
        <p:txBody>
          <a:bodyPr/>
          <a:lstStyle>
            <a:lvl1pPr marL="0" indent="0" algn="r">
              <a:buNone/>
              <a:defRPr sz="2000">
                <a:solidFill>
                  <a:srgbClr val="263C80"/>
                </a:solidFill>
              </a:defRPr>
            </a:lvl1pPr>
          </a:lstStyle>
          <a:p>
            <a:endParaRPr lang="sk-SK" noProof="0" dirty="0">
              <a:latin typeface="Asap" panose="020F0504030202060203" pitchFamily="34" charset="0"/>
            </a:endParaRPr>
          </a:p>
        </p:txBody>
      </p:sp>
      <p:sp>
        <p:nvSpPr>
          <p:cNvPr id="45" name="Text Placeholder 2">
            <a:extLst>
              <a:ext uri="{FF2B5EF4-FFF2-40B4-BE49-F238E27FC236}">
                <a16:creationId xmlns:a16="http://schemas.microsoft.com/office/drawing/2014/main" id="{55559D7E-A13B-4752-B509-C14F7F8CFE87}"/>
              </a:ext>
            </a:extLst>
          </p:cNvPr>
          <p:cNvSpPr>
            <a:spLocks noGrp="1"/>
          </p:cNvSpPr>
          <p:nvPr>
            <p:ph type="body" sz="quarter" idx="22"/>
          </p:nvPr>
        </p:nvSpPr>
        <p:spPr>
          <a:xfrm>
            <a:off x="8555535" y="2953237"/>
            <a:ext cx="2761307" cy="765032"/>
          </a:xfrm>
          <a:prstGeom prst="rect">
            <a:avLst/>
          </a:prstGeom>
        </p:spPr>
        <p:txBody>
          <a:bodyPr/>
          <a:lstStyle>
            <a:lvl1pPr marL="0" indent="0" algn="l">
              <a:buNone/>
              <a:defRPr sz="1400">
                <a:solidFill>
                  <a:srgbClr val="263C80"/>
                </a:solidFill>
              </a:defRPr>
            </a:lvl1pPr>
          </a:lstStyle>
          <a:p>
            <a:endParaRPr lang="sk-SK" noProof="0" dirty="0">
              <a:latin typeface="Asap" panose="020F0504030202060203" pitchFamily="34" charset="0"/>
            </a:endParaRPr>
          </a:p>
        </p:txBody>
      </p:sp>
      <p:sp>
        <p:nvSpPr>
          <p:cNvPr id="46" name="Text Placeholder 2">
            <a:extLst>
              <a:ext uri="{FF2B5EF4-FFF2-40B4-BE49-F238E27FC236}">
                <a16:creationId xmlns:a16="http://schemas.microsoft.com/office/drawing/2014/main" id="{8F49B87A-A126-4AB0-B102-393D72295358}"/>
              </a:ext>
            </a:extLst>
          </p:cNvPr>
          <p:cNvSpPr>
            <a:spLocks noGrp="1"/>
          </p:cNvSpPr>
          <p:nvPr>
            <p:ph type="body" sz="quarter" idx="23"/>
          </p:nvPr>
        </p:nvSpPr>
        <p:spPr>
          <a:xfrm>
            <a:off x="8555535" y="2253869"/>
            <a:ext cx="2761307" cy="643815"/>
          </a:xfrm>
          <a:prstGeom prst="rect">
            <a:avLst/>
          </a:prstGeom>
        </p:spPr>
        <p:txBody>
          <a:bodyPr/>
          <a:lstStyle>
            <a:lvl1pPr marL="0" indent="0" algn="l">
              <a:buNone/>
              <a:defRPr sz="2000">
                <a:solidFill>
                  <a:srgbClr val="263C80"/>
                </a:solidFill>
              </a:defRPr>
            </a:lvl1pPr>
          </a:lstStyle>
          <a:p>
            <a:endParaRPr lang="sk-SK" noProof="0" dirty="0">
              <a:latin typeface="Asap" panose="020F0504030202060203" pitchFamily="34" charset="0"/>
            </a:endParaRPr>
          </a:p>
        </p:txBody>
      </p:sp>
      <p:sp>
        <p:nvSpPr>
          <p:cNvPr id="47" name="Text Placeholder 2">
            <a:extLst>
              <a:ext uri="{FF2B5EF4-FFF2-40B4-BE49-F238E27FC236}">
                <a16:creationId xmlns:a16="http://schemas.microsoft.com/office/drawing/2014/main" id="{1651FEA7-34DD-4785-BD92-78080CDD7ADE}"/>
              </a:ext>
            </a:extLst>
          </p:cNvPr>
          <p:cNvSpPr>
            <a:spLocks noGrp="1"/>
          </p:cNvSpPr>
          <p:nvPr>
            <p:ph type="body" sz="quarter" idx="24"/>
          </p:nvPr>
        </p:nvSpPr>
        <p:spPr>
          <a:xfrm>
            <a:off x="8555535" y="4971209"/>
            <a:ext cx="2761307" cy="765032"/>
          </a:xfrm>
          <a:prstGeom prst="rect">
            <a:avLst/>
          </a:prstGeom>
        </p:spPr>
        <p:txBody>
          <a:bodyPr/>
          <a:lstStyle>
            <a:lvl1pPr marL="0" indent="0" algn="l">
              <a:buNone/>
              <a:defRPr sz="1400">
                <a:solidFill>
                  <a:srgbClr val="263C80"/>
                </a:solidFill>
              </a:defRPr>
            </a:lvl1pPr>
          </a:lstStyle>
          <a:p>
            <a:endParaRPr lang="sk-SK" noProof="0" dirty="0">
              <a:latin typeface="Asap" panose="020F0504030202060203" pitchFamily="34" charset="0"/>
            </a:endParaRPr>
          </a:p>
        </p:txBody>
      </p:sp>
      <p:sp>
        <p:nvSpPr>
          <p:cNvPr id="48" name="Text Placeholder 2">
            <a:extLst>
              <a:ext uri="{FF2B5EF4-FFF2-40B4-BE49-F238E27FC236}">
                <a16:creationId xmlns:a16="http://schemas.microsoft.com/office/drawing/2014/main" id="{F96FAB4E-A55C-4939-8A91-6BD1F1D57666}"/>
              </a:ext>
            </a:extLst>
          </p:cNvPr>
          <p:cNvSpPr>
            <a:spLocks noGrp="1"/>
          </p:cNvSpPr>
          <p:nvPr>
            <p:ph type="body" sz="quarter" idx="25"/>
          </p:nvPr>
        </p:nvSpPr>
        <p:spPr>
          <a:xfrm>
            <a:off x="8555535" y="4271841"/>
            <a:ext cx="2761307" cy="643815"/>
          </a:xfrm>
          <a:prstGeom prst="rect">
            <a:avLst/>
          </a:prstGeom>
        </p:spPr>
        <p:txBody>
          <a:bodyPr/>
          <a:lstStyle>
            <a:lvl1pPr marL="0" indent="0" algn="l">
              <a:buNone/>
              <a:defRPr sz="2000">
                <a:solidFill>
                  <a:srgbClr val="263C80"/>
                </a:solidFill>
              </a:defRPr>
            </a:lvl1pPr>
          </a:lstStyle>
          <a:p>
            <a:endParaRPr lang="sk-SK" noProof="0" dirty="0">
              <a:latin typeface="Asap" panose="020F0504030202060203" pitchFamily="34" charset="0"/>
            </a:endParaRPr>
          </a:p>
        </p:txBody>
      </p:sp>
      <p:cxnSp>
        <p:nvCxnSpPr>
          <p:cNvPr id="29" name="Straight Connector 45">
            <a:extLst>
              <a:ext uri="{FF2B5EF4-FFF2-40B4-BE49-F238E27FC236}">
                <a16:creationId xmlns:a16="http://schemas.microsoft.com/office/drawing/2014/main" id="{5DD86353-10D5-476C-9DCB-E1BB28910D54}"/>
              </a:ext>
            </a:extLst>
          </p:cNvPr>
          <p:cNvCxnSpPr>
            <a:cxnSpLocks/>
          </p:cNvCxnSpPr>
          <p:nvPr userDrawn="1"/>
        </p:nvCxnSpPr>
        <p:spPr>
          <a:xfrm flipH="1">
            <a:off x="11497692" y="3673487"/>
            <a:ext cx="694308" cy="0"/>
          </a:xfrm>
          <a:prstGeom prst="line">
            <a:avLst/>
          </a:prstGeom>
          <a:ln w="57150">
            <a:solidFill>
              <a:srgbClr val="ED1C24"/>
            </a:solidFill>
          </a:ln>
        </p:spPr>
        <p:style>
          <a:lnRef idx="3">
            <a:schemeClr val="accent1"/>
          </a:lnRef>
          <a:fillRef idx="0">
            <a:schemeClr val="accent1"/>
          </a:fillRef>
          <a:effectRef idx="2">
            <a:schemeClr val="accent1"/>
          </a:effectRef>
          <a:fontRef idx="minor">
            <a:schemeClr val="tx1"/>
          </a:fontRef>
        </p:style>
      </p:cxnSp>
      <p:cxnSp>
        <p:nvCxnSpPr>
          <p:cNvPr id="33" name="Straight Connector 46">
            <a:extLst>
              <a:ext uri="{FF2B5EF4-FFF2-40B4-BE49-F238E27FC236}">
                <a16:creationId xmlns:a16="http://schemas.microsoft.com/office/drawing/2014/main" id="{CD938527-F9BF-43EC-A44F-2657C52E56B8}"/>
              </a:ext>
            </a:extLst>
          </p:cNvPr>
          <p:cNvCxnSpPr>
            <a:cxnSpLocks/>
          </p:cNvCxnSpPr>
          <p:nvPr userDrawn="1"/>
        </p:nvCxnSpPr>
        <p:spPr>
          <a:xfrm flipH="1">
            <a:off x="0" y="6343219"/>
            <a:ext cx="694308" cy="0"/>
          </a:xfrm>
          <a:prstGeom prst="line">
            <a:avLst/>
          </a:prstGeom>
          <a:ln w="57150">
            <a:solidFill>
              <a:srgbClr val="D1D3D4"/>
            </a:solidFill>
          </a:ln>
        </p:spPr>
        <p:style>
          <a:lnRef idx="3">
            <a:schemeClr val="accent1"/>
          </a:lnRef>
          <a:fillRef idx="0">
            <a:schemeClr val="accent1"/>
          </a:fillRef>
          <a:effectRef idx="2">
            <a:schemeClr val="accent1"/>
          </a:effectRef>
          <a:fontRef idx="minor">
            <a:schemeClr val="tx1"/>
          </a:fontRef>
        </p:style>
      </p:cxnSp>
      <p:pic>
        <p:nvPicPr>
          <p:cNvPr id="34" name="Obrázok 33">
            <a:extLst>
              <a:ext uri="{FF2B5EF4-FFF2-40B4-BE49-F238E27FC236}">
                <a16:creationId xmlns:a16="http://schemas.microsoft.com/office/drawing/2014/main" id="{8F94217F-73DA-4187-8DD4-498A80FDB6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71600" y="3405442"/>
            <a:ext cx="644027" cy="610658"/>
          </a:xfrm>
          <a:prstGeom prst="rect">
            <a:avLst/>
          </a:prstGeom>
        </p:spPr>
      </p:pic>
    </p:spTree>
    <p:extLst>
      <p:ext uri="{BB962C8B-B14F-4D97-AF65-F5344CB8AC3E}">
        <p14:creationId xmlns:p14="http://schemas.microsoft.com/office/powerpoint/2010/main" val="3772314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nodePh="1">
                                  <p:stCondLst>
                                    <p:cond delay="500"/>
                                  </p:stCondLst>
                                  <p:endCondLst>
                                    <p:cond evt="begin" delay="0">
                                      <p:tn val="5"/>
                                    </p:cond>
                                  </p:endCondLst>
                                  <p:childTnLst>
                                    <p:set>
                                      <p:cBhvr>
                                        <p:cTn id="6" dur="1" fill="hold">
                                          <p:stCondLst>
                                            <p:cond delay="0"/>
                                          </p:stCondLst>
                                        </p:cTn>
                                        <p:tgtEl>
                                          <p:spTgt spid="32">
                                            <p:txEl>
                                              <p:pRg st="0" end="0"/>
                                            </p:txEl>
                                          </p:spTgt>
                                        </p:tgtEl>
                                        <p:attrNameLst>
                                          <p:attrName>style.visibility</p:attrName>
                                        </p:attrNameLst>
                                      </p:cBhvr>
                                      <p:to>
                                        <p:strVal val="visible"/>
                                      </p:to>
                                    </p:set>
                                    <p:anim calcmode="lin" valueType="num">
                                      <p:cBhvr additive="base">
                                        <p:cTn id="7" dur="1000" fill="hold"/>
                                        <p:tgtEl>
                                          <p:spTgt spid="32">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2">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nodePh="1">
                                  <p:stCondLst>
                                    <p:cond delay="500"/>
                                  </p:stCondLst>
                                  <p:endCondLst>
                                    <p:cond evt="begin" delay="0">
                                      <p:tn val="9"/>
                                    </p:cond>
                                  </p:endCondLst>
                                  <p:childTnLst>
                                    <p:set>
                                      <p:cBhvr>
                                        <p:cTn id="10" dur="1" fill="hold">
                                          <p:stCondLst>
                                            <p:cond delay="0"/>
                                          </p:stCondLst>
                                        </p:cTn>
                                        <p:tgtEl>
                                          <p:spTgt spid="30">
                                            <p:txEl>
                                              <p:pRg st="0" end="0"/>
                                            </p:txEl>
                                          </p:spTgt>
                                        </p:tgtEl>
                                        <p:attrNameLst>
                                          <p:attrName>style.visibility</p:attrName>
                                        </p:attrNameLst>
                                      </p:cBhvr>
                                      <p:to>
                                        <p:strVal val="visible"/>
                                      </p:to>
                                    </p:set>
                                    <p:anim calcmode="lin" valueType="num">
                                      <p:cBhvr additive="base">
                                        <p:cTn id="11" dur="1000" fill="hold"/>
                                        <p:tgtEl>
                                          <p:spTgt spid="30">
                                            <p:txEl>
                                              <p:pRg st="0" end="0"/>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30">
                                            <p:txEl>
                                              <p:pRg st="0" end="0"/>
                                            </p:txEl>
                                          </p:spTgt>
                                        </p:tgtEl>
                                        <p:attrNameLst>
                                          <p:attrName>ppt_y</p:attrName>
                                        </p:attrNameLst>
                                      </p:cBhvr>
                                      <p:tavLst>
                                        <p:tav tm="0">
                                          <p:val>
                                            <p:strVal val="#ppt_y"/>
                                          </p:val>
                                        </p:tav>
                                        <p:tav tm="100000">
                                          <p:val>
                                            <p:strVal val="#ppt_y"/>
                                          </p:val>
                                        </p:tav>
                                      </p:tavLst>
                                    </p:anim>
                                  </p:childTnLst>
                                </p:cTn>
                              </p:par>
                              <p:par>
                                <p:cTn id="13" presetID="21" presetClass="entr" presetSubtype="1"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heel(1)">
                                      <p:cBhvr>
                                        <p:cTn id="15" dur="2000"/>
                                        <p:tgtEl>
                                          <p:spTgt spid="16"/>
                                        </p:tgtEl>
                                      </p:cBhvr>
                                    </p:animEffect>
                                  </p:childTnLst>
                                </p:cTn>
                              </p:par>
                              <p:par>
                                <p:cTn id="16" presetID="2" presetClass="entr" presetSubtype="8" fill="hold" grpId="0" nodeType="withEffect" nodePh="1">
                                  <p:stCondLst>
                                    <p:cond delay="1250"/>
                                  </p:stCondLst>
                                  <p:endCondLst>
                                    <p:cond evt="begin" delay="0">
                                      <p:tn val="16"/>
                                    </p:cond>
                                  </p:endCondLst>
                                  <p:childTnLst>
                                    <p:set>
                                      <p:cBhvr>
                                        <p:cTn id="17" dur="1" fill="hold">
                                          <p:stCondLst>
                                            <p:cond delay="0"/>
                                          </p:stCondLst>
                                        </p:cTn>
                                        <p:tgtEl>
                                          <p:spTgt spid="44">
                                            <p:txEl>
                                              <p:pRg st="0" end="0"/>
                                            </p:txEl>
                                          </p:spTgt>
                                        </p:tgtEl>
                                        <p:attrNameLst>
                                          <p:attrName>style.visibility</p:attrName>
                                        </p:attrNameLst>
                                      </p:cBhvr>
                                      <p:to>
                                        <p:strVal val="visible"/>
                                      </p:to>
                                    </p:set>
                                    <p:anim calcmode="lin" valueType="num">
                                      <p:cBhvr additive="base">
                                        <p:cTn id="18" dur="1000" fill="hold"/>
                                        <p:tgtEl>
                                          <p:spTgt spid="44">
                                            <p:txEl>
                                              <p:pRg st="0" end="0"/>
                                            </p:txEl>
                                          </p:spTgt>
                                        </p:tgtEl>
                                        <p:attrNameLst>
                                          <p:attrName>ppt_x</p:attrName>
                                        </p:attrNameLst>
                                      </p:cBhvr>
                                      <p:tavLst>
                                        <p:tav tm="0">
                                          <p:val>
                                            <p:strVal val="0-#ppt_w/2"/>
                                          </p:val>
                                        </p:tav>
                                        <p:tav tm="100000">
                                          <p:val>
                                            <p:strVal val="#ppt_x"/>
                                          </p:val>
                                        </p:tav>
                                      </p:tavLst>
                                    </p:anim>
                                    <p:anim calcmode="lin" valueType="num">
                                      <p:cBhvr additive="base">
                                        <p:cTn id="19" dur="1000" fill="hold"/>
                                        <p:tgtEl>
                                          <p:spTgt spid="44">
                                            <p:txEl>
                                              <p:pRg st="0" end="0"/>
                                            </p:txEl>
                                          </p:spTgt>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nodePh="1">
                                  <p:stCondLst>
                                    <p:cond delay="1250"/>
                                  </p:stCondLst>
                                  <p:endCondLst>
                                    <p:cond evt="begin" delay="0">
                                      <p:tn val="20"/>
                                    </p:cond>
                                  </p:endCondLst>
                                  <p:childTnLst>
                                    <p:set>
                                      <p:cBhvr>
                                        <p:cTn id="21" dur="1" fill="hold">
                                          <p:stCondLst>
                                            <p:cond delay="0"/>
                                          </p:stCondLst>
                                        </p:cTn>
                                        <p:tgtEl>
                                          <p:spTgt spid="43">
                                            <p:txEl>
                                              <p:pRg st="0" end="0"/>
                                            </p:txEl>
                                          </p:spTgt>
                                        </p:tgtEl>
                                        <p:attrNameLst>
                                          <p:attrName>style.visibility</p:attrName>
                                        </p:attrNameLst>
                                      </p:cBhvr>
                                      <p:to>
                                        <p:strVal val="visible"/>
                                      </p:to>
                                    </p:set>
                                    <p:anim calcmode="lin" valueType="num">
                                      <p:cBhvr additive="base">
                                        <p:cTn id="22" dur="1000" fill="hold"/>
                                        <p:tgtEl>
                                          <p:spTgt spid="43">
                                            <p:txEl>
                                              <p:pRg st="0" end="0"/>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43">
                                            <p:txEl>
                                              <p:pRg st="0" end="0"/>
                                            </p:txEl>
                                          </p:spTgt>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nodePh="1">
                                  <p:stCondLst>
                                    <p:cond delay="750"/>
                                  </p:stCondLst>
                                  <p:endCondLst>
                                    <p:cond evt="begin" delay="0">
                                      <p:tn val="24"/>
                                    </p:cond>
                                  </p:endCondLst>
                                  <p:childTnLst>
                                    <p:set>
                                      <p:cBhvr>
                                        <p:cTn id="25" dur="1" fill="hold">
                                          <p:stCondLst>
                                            <p:cond delay="0"/>
                                          </p:stCondLst>
                                        </p:cTn>
                                        <p:tgtEl>
                                          <p:spTgt spid="46">
                                            <p:txEl>
                                              <p:pRg st="0" end="0"/>
                                            </p:txEl>
                                          </p:spTgt>
                                        </p:tgtEl>
                                        <p:attrNameLst>
                                          <p:attrName>style.visibility</p:attrName>
                                        </p:attrNameLst>
                                      </p:cBhvr>
                                      <p:to>
                                        <p:strVal val="visible"/>
                                      </p:to>
                                    </p:set>
                                    <p:anim calcmode="lin" valueType="num">
                                      <p:cBhvr additive="base">
                                        <p:cTn id="26" dur="1000" fill="hold"/>
                                        <p:tgtEl>
                                          <p:spTgt spid="46">
                                            <p:txEl>
                                              <p:pRg st="0" end="0"/>
                                            </p:txEl>
                                          </p:spTgt>
                                        </p:tgtEl>
                                        <p:attrNameLst>
                                          <p:attrName>ppt_x</p:attrName>
                                        </p:attrNameLst>
                                      </p:cBhvr>
                                      <p:tavLst>
                                        <p:tav tm="0">
                                          <p:val>
                                            <p:strVal val="1+#ppt_w/2"/>
                                          </p:val>
                                        </p:tav>
                                        <p:tav tm="100000">
                                          <p:val>
                                            <p:strVal val="#ppt_x"/>
                                          </p:val>
                                        </p:tav>
                                      </p:tavLst>
                                    </p:anim>
                                    <p:anim calcmode="lin" valueType="num">
                                      <p:cBhvr additive="base">
                                        <p:cTn id="27" dur="1000" fill="hold"/>
                                        <p:tgtEl>
                                          <p:spTgt spid="46">
                                            <p:txEl>
                                              <p:pRg st="0" end="0"/>
                                            </p:txEl>
                                          </p:spTgt>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nodePh="1">
                                  <p:stCondLst>
                                    <p:cond delay="750"/>
                                  </p:stCondLst>
                                  <p:endCondLst>
                                    <p:cond evt="begin" delay="0">
                                      <p:tn val="28"/>
                                    </p:cond>
                                  </p:endCondLst>
                                  <p:childTnLst>
                                    <p:set>
                                      <p:cBhvr>
                                        <p:cTn id="29" dur="1" fill="hold">
                                          <p:stCondLst>
                                            <p:cond delay="0"/>
                                          </p:stCondLst>
                                        </p:cTn>
                                        <p:tgtEl>
                                          <p:spTgt spid="45">
                                            <p:txEl>
                                              <p:pRg st="0" end="0"/>
                                            </p:txEl>
                                          </p:spTgt>
                                        </p:tgtEl>
                                        <p:attrNameLst>
                                          <p:attrName>style.visibility</p:attrName>
                                        </p:attrNameLst>
                                      </p:cBhvr>
                                      <p:to>
                                        <p:strVal val="visible"/>
                                      </p:to>
                                    </p:set>
                                    <p:anim calcmode="lin" valueType="num">
                                      <p:cBhvr additive="base">
                                        <p:cTn id="30" dur="1000" fill="hold"/>
                                        <p:tgtEl>
                                          <p:spTgt spid="45">
                                            <p:txEl>
                                              <p:pRg st="0" end="0"/>
                                            </p:txEl>
                                          </p:spTgt>
                                        </p:tgtEl>
                                        <p:attrNameLst>
                                          <p:attrName>ppt_x</p:attrName>
                                        </p:attrNameLst>
                                      </p:cBhvr>
                                      <p:tavLst>
                                        <p:tav tm="0">
                                          <p:val>
                                            <p:strVal val="1+#ppt_w/2"/>
                                          </p:val>
                                        </p:tav>
                                        <p:tav tm="100000">
                                          <p:val>
                                            <p:strVal val="#ppt_x"/>
                                          </p:val>
                                        </p:tav>
                                      </p:tavLst>
                                    </p:anim>
                                    <p:anim calcmode="lin" valueType="num">
                                      <p:cBhvr additive="base">
                                        <p:cTn id="31" dur="1000" fill="hold"/>
                                        <p:tgtEl>
                                          <p:spTgt spid="45">
                                            <p:txEl>
                                              <p:pRg st="0" end="0"/>
                                            </p:txEl>
                                          </p:spTgt>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nodePh="1">
                                  <p:stCondLst>
                                    <p:cond delay="1000"/>
                                  </p:stCondLst>
                                  <p:endCondLst>
                                    <p:cond evt="begin" delay="0">
                                      <p:tn val="32"/>
                                    </p:cond>
                                  </p:endCondLst>
                                  <p:childTnLst>
                                    <p:set>
                                      <p:cBhvr>
                                        <p:cTn id="33" dur="1" fill="hold">
                                          <p:stCondLst>
                                            <p:cond delay="0"/>
                                          </p:stCondLst>
                                        </p:cTn>
                                        <p:tgtEl>
                                          <p:spTgt spid="48">
                                            <p:txEl>
                                              <p:pRg st="0" end="0"/>
                                            </p:txEl>
                                          </p:spTgt>
                                        </p:tgtEl>
                                        <p:attrNameLst>
                                          <p:attrName>style.visibility</p:attrName>
                                        </p:attrNameLst>
                                      </p:cBhvr>
                                      <p:to>
                                        <p:strVal val="visible"/>
                                      </p:to>
                                    </p:set>
                                    <p:anim calcmode="lin" valueType="num">
                                      <p:cBhvr additive="base">
                                        <p:cTn id="34" dur="1000" fill="hold"/>
                                        <p:tgtEl>
                                          <p:spTgt spid="48">
                                            <p:txEl>
                                              <p:pRg st="0" end="0"/>
                                            </p:txEl>
                                          </p:spTgt>
                                        </p:tgtEl>
                                        <p:attrNameLst>
                                          <p:attrName>ppt_x</p:attrName>
                                        </p:attrNameLst>
                                      </p:cBhvr>
                                      <p:tavLst>
                                        <p:tav tm="0">
                                          <p:val>
                                            <p:strVal val="1+#ppt_w/2"/>
                                          </p:val>
                                        </p:tav>
                                        <p:tav tm="100000">
                                          <p:val>
                                            <p:strVal val="#ppt_x"/>
                                          </p:val>
                                        </p:tav>
                                      </p:tavLst>
                                    </p:anim>
                                    <p:anim calcmode="lin" valueType="num">
                                      <p:cBhvr additive="base">
                                        <p:cTn id="35" dur="1000" fill="hold"/>
                                        <p:tgtEl>
                                          <p:spTgt spid="48">
                                            <p:txEl>
                                              <p:pRg st="0" end="0"/>
                                            </p:txEl>
                                          </p:spTgt>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nodePh="1">
                                  <p:stCondLst>
                                    <p:cond delay="1000"/>
                                  </p:stCondLst>
                                  <p:endCondLst>
                                    <p:cond evt="begin" delay="0">
                                      <p:tn val="36"/>
                                    </p:cond>
                                  </p:endCondLst>
                                  <p:childTnLst>
                                    <p:set>
                                      <p:cBhvr>
                                        <p:cTn id="37" dur="1" fill="hold">
                                          <p:stCondLst>
                                            <p:cond delay="0"/>
                                          </p:stCondLst>
                                        </p:cTn>
                                        <p:tgtEl>
                                          <p:spTgt spid="47">
                                            <p:txEl>
                                              <p:pRg st="0" end="0"/>
                                            </p:txEl>
                                          </p:spTgt>
                                        </p:tgtEl>
                                        <p:attrNameLst>
                                          <p:attrName>style.visibility</p:attrName>
                                        </p:attrNameLst>
                                      </p:cBhvr>
                                      <p:to>
                                        <p:strVal val="visible"/>
                                      </p:to>
                                    </p:set>
                                    <p:anim calcmode="lin" valueType="num">
                                      <p:cBhvr additive="base">
                                        <p:cTn id="38" dur="1000" fill="hold"/>
                                        <p:tgtEl>
                                          <p:spTgt spid="47">
                                            <p:txEl>
                                              <p:pRg st="0" end="0"/>
                                            </p:txEl>
                                          </p:spTgt>
                                        </p:tgtEl>
                                        <p:attrNameLst>
                                          <p:attrName>ppt_x</p:attrName>
                                        </p:attrNameLst>
                                      </p:cBhvr>
                                      <p:tavLst>
                                        <p:tav tm="0">
                                          <p:val>
                                            <p:strVal val="1+#ppt_w/2"/>
                                          </p:val>
                                        </p:tav>
                                        <p:tav tm="100000">
                                          <p:val>
                                            <p:strVal val="#ppt_x"/>
                                          </p:val>
                                        </p:tav>
                                      </p:tavLst>
                                    </p:anim>
                                    <p:anim calcmode="lin" valueType="num">
                                      <p:cBhvr additive="base">
                                        <p:cTn id="39" dur="1000" fill="hold"/>
                                        <p:tgtEl>
                                          <p:spTgt spid="47">
                                            <p:txEl>
                                              <p:pRg st="0" end="0"/>
                                            </p:txEl>
                                          </p:spTgt>
                                        </p:tgtEl>
                                        <p:attrNameLst>
                                          <p:attrName>ppt_y</p:attrName>
                                        </p:attrNameLst>
                                      </p:cBhvr>
                                      <p:tavLst>
                                        <p:tav tm="0">
                                          <p:val>
                                            <p:strVal val="#ppt_y"/>
                                          </p:val>
                                        </p:tav>
                                        <p:tav tm="100000">
                                          <p:val>
                                            <p:strVal val="#ppt_y"/>
                                          </p:val>
                                        </p:tav>
                                      </p:tavLst>
                                    </p:anim>
                                  </p:childTnLst>
                                </p:cTn>
                              </p:par>
                              <p:par>
                                <p:cTn id="40" presetID="10" presetClass="entr" presetSubtype="0" fill="hold" nodeType="withEffect">
                                  <p:stCondLst>
                                    <p:cond delay="100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500"/>
                                        <p:tgtEl>
                                          <p:spTgt spid="34"/>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additive="base">
                                        <p:cTn id="47" dur="1000" fill="hold"/>
                                        <p:tgtEl>
                                          <p:spTgt spid="29"/>
                                        </p:tgtEl>
                                        <p:attrNameLst>
                                          <p:attrName>ppt_x</p:attrName>
                                        </p:attrNameLst>
                                      </p:cBhvr>
                                      <p:tavLst>
                                        <p:tav tm="0">
                                          <p:val>
                                            <p:strVal val="1+#ppt_w/2"/>
                                          </p:val>
                                        </p:tav>
                                        <p:tav tm="100000">
                                          <p:val>
                                            <p:strVal val="#ppt_x"/>
                                          </p:val>
                                        </p:tav>
                                      </p:tavLst>
                                    </p:anim>
                                    <p:anim calcmode="lin" valueType="num">
                                      <p:cBhvr additive="base">
                                        <p:cTn id="48" dur="10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nodeType="clickEffect">
                                  <p:stCondLst>
                                    <p:cond delay="0"/>
                                  </p:stCondLst>
                                  <p:childTnLst>
                                    <p:set>
                                      <p:cBhvr>
                                        <p:cTn id="52" dur="1" fill="hold">
                                          <p:stCondLst>
                                            <p:cond delay="0"/>
                                          </p:stCondLst>
                                        </p:cTn>
                                        <p:tgtEl>
                                          <p:spTgt spid="33"/>
                                        </p:tgtEl>
                                        <p:attrNameLst>
                                          <p:attrName>style.visibility</p:attrName>
                                        </p:attrNameLst>
                                      </p:cBhvr>
                                      <p:to>
                                        <p:strVal val="visible"/>
                                      </p:to>
                                    </p:set>
                                    <p:anim calcmode="lin" valueType="num">
                                      <p:cBhvr additive="base">
                                        <p:cTn id="53" dur="1000" fill="hold"/>
                                        <p:tgtEl>
                                          <p:spTgt spid="33"/>
                                        </p:tgtEl>
                                        <p:attrNameLst>
                                          <p:attrName>ppt_x</p:attrName>
                                        </p:attrNameLst>
                                      </p:cBhvr>
                                      <p:tavLst>
                                        <p:tav tm="0">
                                          <p:val>
                                            <p:strVal val="0-#ppt_w/2"/>
                                          </p:val>
                                        </p:tav>
                                        <p:tav tm="100000">
                                          <p:val>
                                            <p:strVal val="#ppt_x"/>
                                          </p:val>
                                        </p:tav>
                                      </p:tavLst>
                                    </p:anim>
                                    <p:anim calcmode="lin" valueType="num">
                                      <p:cBhvr additive="base">
                                        <p:cTn id="54" dur="10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tmplLst>
          <p:tmpl lvl="1">
            <p:tnLst>
              <p:par>
                <p:cTn presetID="2" presetClass="entr" presetSubtype="8" fill="hold" nodeType="withEffect" nodePh="1">
                  <p:stCondLst>
                    <p:cond delay="500"/>
                  </p:stCondLst>
                  <p:endCondLst>
                    <p:cond delay="0"/>
                  </p:endCondLst>
                  <p:childTnLst>
                    <p:set>
                      <p:cBhvr>
                        <p:cTn dur="1" fill="hold">
                          <p:stCondLst>
                            <p:cond delay="0"/>
                          </p:stCondLst>
                        </p:cTn>
                        <p:tgtEl>
                          <p:spTgt spid="30"/>
                        </p:tgtEl>
                        <p:attrNameLst>
                          <p:attrName>style.visibility</p:attrName>
                        </p:attrNameLst>
                      </p:cBhvr>
                      <p:to>
                        <p:strVal val="visible"/>
                      </p:to>
                    </p:set>
                    <p:anim calcmode="lin" valueType="num">
                      <p:cBhvr additive="base">
                        <p:cTn dur="1000" fill="hold"/>
                        <p:tgtEl>
                          <p:spTgt spid="30"/>
                        </p:tgtEl>
                        <p:attrNameLst>
                          <p:attrName>ppt_x</p:attrName>
                        </p:attrNameLst>
                      </p:cBhvr>
                      <p:tavLst>
                        <p:tav tm="0">
                          <p:val>
                            <p:strVal val="0-#ppt_w/2"/>
                          </p:val>
                        </p:tav>
                        <p:tav tm="100000">
                          <p:val>
                            <p:strVal val="#ppt_x"/>
                          </p:val>
                        </p:tav>
                      </p:tavLst>
                    </p:anim>
                    <p:anim calcmode="lin" valueType="num">
                      <p:cBhvr additive="base">
                        <p:cTn dur="1000" fill="hold"/>
                        <p:tgtEl>
                          <p:spTgt spid="30"/>
                        </p:tgtEl>
                        <p:attrNameLst>
                          <p:attrName>ppt_y</p:attrName>
                        </p:attrNameLst>
                      </p:cBhvr>
                      <p:tavLst>
                        <p:tav tm="0">
                          <p:val>
                            <p:strVal val="#ppt_y"/>
                          </p:val>
                        </p:tav>
                        <p:tav tm="100000">
                          <p:val>
                            <p:strVal val="#ppt_y"/>
                          </p:val>
                        </p:tav>
                      </p:tavLst>
                    </p:anim>
                  </p:childTnLst>
                </p:cTn>
              </p:par>
            </p:tnLst>
          </p:tmpl>
        </p:tmplLst>
      </p:bldP>
      <p:bldP spid="32" grpId="0" build="p">
        <p:tmplLst>
          <p:tmpl lvl="1">
            <p:tnLst>
              <p:par>
                <p:cTn presetID="2" presetClass="entr" presetSubtype="8" fill="hold" nodeType="withEffect" nodePh="1">
                  <p:stCondLst>
                    <p:cond delay="500"/>
                  </p:stCondLst>
                  <p:endCondLst>
                    <p:cond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1000" fill="hold"/>
                        <p:tgtEl>
                          <p:spTgt spid="32"/>
                        </p:tgtEl>
                        <p:attrNameLst>
                          <p:attrName>ppt_x</p:attrName>
                        </p:attrNameLst>
                      </p:cBhvr>
                      <p:tavLst>
                        <p:tav tm="0">
                          <p:val>
                            <p:strVal val="0-#ppt_w/2"/>
                          </p:val>
                        </p:tav>
                        <p:tav tm="100000">
                          <p:val>
                            <p:strVal val="#ppt_x"/>
                          </p:val>
                        </p:tav>
                      </p:tavLst>
                    </p:anim>
                    <p:anim calcmode="lin" valueType="num">
                      <p:cBhvr additive="base">
                        <p:cTn dur="1000" fill="hold"/>
                        <p:tgtEl>
                          <p:spTgt spid="32"/>
                        </p:tgtEl>
                        <p:attrNameLst>
                          <p:attrName>ppt_y</p:attrName>
                        </p:attrNameLst>
                      </p:cBhvr>
                      <p:tavLst>
                        <p:tav tm="0">
                          <p:val>
                            <p:strVal val="#ppt_y"/>
                          </p:val>
                        </p:tav>
                        <p:tav tm="100000">
                          <p:val>
                            <p:strVal val="#ppt_y"/>
                          </p:val>
                        </p:tav>
                      </p:tavLst>
                    </p:anim>
                  </p:childTnLst>
                </p:cTn>
              </p:par>
            </p:tnLst>
          </p:tmpl>
        </p:tmplLst>
      </p:bldP>
      <p:bldP spid="43" grpId="0" build="p">
        <p:tmplLst>
          <p:tmpl lvl="1">
            <p:tnLst>
              <p:par>
                <p:cTn presetID="2" presetClass="entr" presetSubtype="8" fill="hold" nodeType="withEffect" nodePh="1">
                  <p:stCondLst>
                    <p:cond delay="1250"/>
                  </p:stCondLst>
                  <p:endCondLst>
                    <p:cond delay="0"/>
                  </p:endCondLst>
                  <p:childTnLst>
                    <p:set>
                      <p:cBhvr>
                        <p:cTn dur="1" fill="hold">
                          <p:stCondLst>
                            <p:cond delay="0"/>
                          </p:stCondLst>
                        </p:cTn>
                        <p:tgtEl>
                          <p:spTgt spid="43"/>
                        </p:tgtEl>
                        <p:attrNameLst>
                          <p:attrName>style.visibility</p:attrName>
                        </p:attrNameLst>
                      </p:cBhvr>
                      <p:to>
                        <p:strVal val="visible"/>
                      </p:to>
                    </p:set>
                    <p:anim calcmode="lin" valueType="num">
                      <p:cBhvr additive="base">
                        <p:cTn dur="1000" fill="hold"/>
                        <p:tgtEl>
                          <p:spTgt spid="43"/>
                        </p:tgtEl>
                        <p:attrNameLst>
                          <p:attrName>ppt_x</p:attrName>
                        </p:attrNameLst>
                      </p:cBhvr>
                      <p:tavLst>
                        <p:tav tm="0">
                          <p:val>
                            <p:strVal val="0-#ppt_w/2"/>
                          </p:val>
                        </p:tav>
                        <p:tav tm="100000">
                          <p:val>
                            <p:strVal val="#ppt_x"/>
                          </p:val>
                        </p:tav>
                      </p:tavLst>
                    </p:anim>
                    <p:anim calcmode="lin" valueType="num">
                      <p:cBhvr additive="base">
                        <p:cTn dur="1000" fill="hold"/>
                        <p:tgtEl>
                          <p:spTgt spid="43"/>
                        </p:tgtEl>
                        <p:attrNameLst>
                          <p:attrName>ppt_y</p:attrName>
                        </p:attrNameLst>
                      </p:cBhvr>
                      <p:tavLst>
                        <p:tav tm="0">
                          <p:val>
                            <p:strVal val="#ppt_y"/>
                          </p:val>
                        </p:tav>
                        <p:tav tm="100000">
                          <p:val>
                            <p:strVal val="#ppt_y"/>
                          </p:val>
                        </p:tav>
                      </p:tavLst>
                    </p:anim>
                  </p:childTnLst>
                </p:cTn>
              </p:par>
            </p:tnLst>
          </p:tmpl>
        </p:tmplLst>
      </p:bldP>
      <p:bldP spid="44" grpId="0" build="p">
        <p:tmplLst>
          <p:tmpl lvl="1">
            <p:tnLst>
              <p:par>
                <p:cTn presetID="2" presetClass="entr" presetSubtype="8" fill="hold" nodeType="withEffect" nodePh="1">
                  <p:stCondLst>
                    <p:cond delay="1250"/>
                  </p:stCondLst>
                  <p:endCondLst>
                    <p:cond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1000" fill="hold"/>
                        <p:tgtEl>
                          <p:spTgt spid="44"/>
                        </p:tgtEl>
                        <p:attrNameLst>
                          <p:attrName>ppt_x</p:attrName>
                        </p:attrNameLst>
                      </p:cBhvr>
                      <p:tavLst>
                        <p:tav tm="0">
                          <p:val>
                            <p:strVal val="0-#ppt_w/2"/>
                          </p:val>
                        </p:tav>
                        <p:tav tm="100000">
                          <p:val>
                            <p:strVal val="#ppt_x"/>
                          </p:val>
                        </p:tav>
                      </p:tavLst>
                    </p:anim>
                    <p:anim calcmode="lin" valueType="num">
                      <p:cBhvr additive="base">
                        <p:cTn dur="1000" fill="hold"/>
                        <p:tgtEl>
                          <p:spTgt spid="44"/>
                        </p:tgtEl>
                        <p:attrNameLst>
                          <p:attrName>ppt_y</p:attrName>
                        </p:attrNameLst>
                      </p:cBhvr>
                      <p:tavLst>
                        <p:tav tm="0">
                          <p:val>
                            <p:strVal val="#ppt_y"/>
                          </p:val>
                        </p:tav>
                        <p:tav tm="100000">
                          <p:val>
                            <p:strVal val="#ppt_y"/>
                          </p:val>
                        </p:tav>
                      </p:tavLst>
                    </p:anim>
                  </p:childTnLst>
                </p:cTn>
              </p:par>
            </p:tnLst>
          </p:tmpl>
        </p:tmplLst>
      </p:bldP>
      <p:bldP spid="45" grpId="0" build="p">
        <p:tmplLst>
          <p:tmpl lvl="1">
            <p:tnLst>
              <p:par>
                <p:cTn presetID="2" presetClass="entr" presetSubtype="2" fill="hold" nodeType="withEffect" nodePh="1">
                  <p:stCondLst>
                    <p:cond delay="750"/>
                  </p:stCondLst>
                  <p:endCondLst>
                    <p:cond delay="0"/>
                  </p:endCondLst>
                  <p:childTnLst>
                    <p:set>
                      <p:cBhvr>
                        <p:cTn dur="1" fill="hold">
                          <p:stCondLst>
                            <p:cond delay="0"/>
                          </p:stCondLst>
                        </p:cTn>
                        <p:tgtEl>
                          <p:spTgt spid="45"/>
                        </p:tgtEl>
                        <p:attrNameLst>
                          <p:attrName>style.visibility</p:attrName>
                        </p:attrNameLst>
                      </p:cBhvr>
                      <p:to>
                        <p:strVal val="visible"/>
                      </p:to>
                    </p:set>
                    <p:anim calcmode="lin" valueType="num">
                      <p:cBhvr additive="base">
                        <p:cTn dur="1000" fill="hold"/>
                        <p:tgtEl>
                          <p:spTgt spid="45"/>
                        </p:tgtEl>
                        <p:attrNameLst>
                          <p:attrName>ppt_x</p:attrName>
                        </p:attrNameLst>
                      </p:cBhvr>
                      <p:tavLst>
                        <p:tav tm="0">
                          <p:val>
                            <p:strVal val="1+#ppt_w/2"/>
                          </p:val>
                        </p:tav>
                        <p:tav tm="100000">
                          <p:val>
                            <p:strVal val="#ppt_x"/>
                          </p:val>
                        </p:tav>
                      </p:tavLst>
                    </p:anim>
                    <p:anim calcmode="lin" valueType="num">
                      <p:cBhvr additive="base">
                        <p:cTn dur="1000" fill="hold"/>
                        <p:tgtEl>
                          <p:spTgt spid="45"/>
                        </p:tgtEl>
                        <p:attrNameLst>
                          <p:attrName>ppt_y</p:attrName>
                        </p:attrNameLst>
                      </p:cBhvr>
                      <p:tavLst>
                        <p:tav tm="0">
                          <p:val>
                            <p:strVal val="#ppt_y"/>
                          </p:val>
                        </p:tav>
                        <p:tav tm="100000">
                          <p:val>
                            <p:strVal val="#ppt_y"/>
                          </p:val>
                        </p:tav>
                      </p:tavLst>
                    </p:anim>
                  </p:childTnLst>
                </p:cTn>
              </p:par>
            </p:tnLst>
          </p:tmpl>
        </p:tmplLst>
      </p:bldP>
      <p:bldP spid="46" grpId="0" build="p">
        <p:tmplLst>
          <p:tmpl lvl="1">
            <p:tnLst>
              <p:par>
                <p:cTn presetID="2" presetClass="entr" presetSubtype="2" fill="hold" nodeType="withEffect" nodePh="1">
                  <p:stCondLst>
                    <p:cond delay="750"/>
                  </p:stCondLst>
                  <p:endCondLst>
                    <p:cond delay="0"/>
                  </p:endCondLst>
                  <p:childTnLst>
                    <p:set>
                      <p:cBhvr>
                        <p:cTn dur="1" fill="hold">
                          <p:stCondLst>
                            <p:cond delay="0"/>
                          </p:stCondLst>
                        </p:cTn>
                        <p:tgtEl>
                          <p:spTgt spid="46"/>
                        </p:tgtEl>
                        <p:attrNameLst>
                          <p:attrName>style.visibility</p:attrName>
                        </p:attrNameLst>
                      </p:cBhvr>
                      <p:to>
                        <p:strVal val="visible"/>
                      </p:to>
                    </p:set>
                    <p:anim calcmode="lin" valueType="num">
                      <p:cBhvr additive="base">
                        <p:cTn dur="1000" fill="hold"/>
                        <p:tgtEl>
                          <p:spTgt spid="46"/>
                        </p:tgtEl>
                        <p:attrNameLst>
                          <p:attrName>ppt_x</p:attrName>
                        </p:attrNameLst>
                      </p:cBhvr>
                      <p:tavLst>
                        <p:tav tm="0">
                          <p:val>
                            <p:strVal val="1+#ppt_w/2"/>
                          </p:val>
                        </p:tav>
                        <p:tav tm="100000">
                          <p:val>
                            <p:strVal val="#ppt_x"/>
                          </p:val>
                        </p:tav>
                      </p:tavLst>
                    </p:anim>
                    <p:anim calcmode="lin" valueType="num">
                      <p:cBhvr additive="base">
                        <p:cTn dur="1000" fill="hold"/>
                        <p:tgtEl>
                          <p:spTgt spid="46"/>
                        </p:tgtEl>
                        <p:attrNameLst>
                          <p:attrName>ppt_y</p:attrName>
                        </p:attrNameLst>
                      </p:cBhvr>
                      <p:tavLst>
                        <p:tav tm="0">
                          <p:val>
                            <p:strVal val="#ppt_y"/>
                          </p:val>
                        </p:tav>
                        <p:tav tm="100000">
                          <p:val>
                            <p:strVal val="#ppt_y"/>
                          </p:val>
                        </p:tav>
                      </p:tavLst>
                    </p:anim>
                  </p:childTnLst>
                </p:cTn>
              </p:par>
            </p:tnLst>
          </p:tmpl>
        </p:tmplLst>
      </p:bldP>
      <p:bldP spid="47" grpId="0" build="p">
        <p:tmplLst>
          <p:tmpl lvl="1">
            <p:tnLst>
              <p:par>
                <p:cTn presetID="2" presetClass="entr" presetSubtype="2" fill="hold" nodeType="withEffect" nodePh="1">
                  <p:stCondLst>
                    <p:cond delay="1000"/>
                  </p:stCondLst>
                  <p:endCondLst>
                    <p:cond delay="0"/>
                  </p:endCondLst>
                  <p:childTnLst>
                    <p:set>
                      <p:cBhvr>
                        <p:cTn dur="1" fill="hold">
                          <p:stCondLst>
                            <p:cond delay="0"/>
                          </p:stCondLst>
                        </p:cTn>
                        <p:tgtEl>
                          <p:spTgt spid="47"/>
                        </p:tgtEl>
                        <p:attrNameLst>
                          <p:attrName>style.visibility</p:attrName>
                        </p:attrNameLst>
                      </p:cBhvr>
                      <p:to>
                        <p:strVal val="visible"/>
                      </p:to>
                    </p:set>
                    <p:anim calcmode="lin" valueType="num">
                      <p:cBhvr additive="base">
                        <p:cTn dur="1000" fill="hold"/>
                        <p:tgtEl>
                          <p:spTgt spid="47"/>
                        </p:tgtEl>
                        <p:attrNameLst>
                          <p:attrName>ppt_x</p:attrName>
                        </p:attrNameLst>
                      </p:cBhvr>
                      <p:tavLst>
                        <p:tav tm="0">
                          <p:val>
                            <p:strVal val="1+#ppt_w/2"/>
                          </p:val>
                        </p:tav>
                        <p:tav tm="100000">
                          <p:val>
                            <p:strVal val="#ppt_x"/>
                          </p:val>
                        </p:tav>
                      </p:tavLst>
                    </p:anim>
                    <p:anim calcmode="lin" valueType="num">
                      <p:cBhvr additive="base">
                        <p:cTn dur="1000" fill="hold"/>
                        <p:tgtEl>
                          <p:spTgt spid="47"/>
                        </p:tgtEl>
                        <p:attrNameLst>
                          <p:attrName>ppt_y</p:attrName>
                        </p:attrNameLst>
                      </p:cBhvr>
                      <p:tavLst>
                        <p:tav tm="0">
                          <p:val>
                            <p:strVal val="#ppt_y"/>
                          </p:val>
                        </p:tav>
                        <p:tav tm="100000">
                          <p:val>
                            <p:strVal val="#ppt_y"/>
                          </p:val>
                        </p:tav>
                      </p:tavLst>
                    </p:anim>
                  </p:childTnLst>
                </p:cTn>
              </p:par>
            </p:tnLst>
          </p:tmpl>
        </p:tmplLst>
      </p:bldP>
      <p:bldP spid="48" grpId="0" build="p">
        <p:tmplLst>
          <p:tmpl lvl="1">
            <p:tnLst>
              <p:par>
                <p:cTn presetID="2" presetClass="entr" presetSubtype="2" fill="hold" nodeType="withEffect" nodePh="1">
                  <p:stCondLst>
                    <p:cond delay="1000"/>
                  </p:stCondLst>
                  <p:endCondLst>
                    <p:cond delay="0"/>
                  </p:endCondLst>
                  <p:childTnLst>
                    <p:set>
                      <p:cBhvr>
                        <p:cTn dur="1" fill="hold">
                          <p:stCondLst>
                            <p:cond delay="0"/>
                          </p:stCondLst>
                        </p:cTn>
                        <p:tgtEl>
                          <p:spTgt spid="48"/>
                        </p:tgtEl>
                        <p:attrNameLst>
                          <p:attrName>style.visibility</p:attrName>
                        </p:attrNameLst>
                      </p:cBhvr>
                      <p:to>
                        <p:strVal val="visible"/>
                      </p:to>
                    </p:set>
                    <p:anim calcmode="lin" valueType="num">
                      <p:cBhvr additive="base">
                        <p:cTn dur="1000" fill="hold"/>
                        <p:tgtEl>
                          <p:spTgt spid="48"/>
                        </p:tgtEl>
                        <p:attrNameLst>
                          <p:attrName>ppt_x</p:attrName>
                        </p:attrNameLst>
                      </p:cBhvr>
                      <p:tavLst>
                        <p:tav tm="0">
                          <p:val>
                            <p:strVal val="1+#ppt_w/2"/>
                          </p:val>
                        </p:tav>
                        <p:tav tm="100000">
                          <p:val>
                            <p:strVal val="#ppt_x"/>
                          </p:val>
                        </p:tav>
                      </p:tavLst>
                    </p:anim>
                    <p:anim calcmode="lin" valueType="num">
                      <p:cBhvr additive="base">
                        <p:cTn dur="1000" fill="hold"/>
                        <p:tgtEl>
                          <p:spTgt spid="48"/>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4_Slide Šípky infografika">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8794E0A8-40D4-4547-86FD-DB73BB3E9B3D}"/>
              </a:ext>
            </a:extLst>
          </p:cNvPr>
          <p:cNvSpPr>
            <a:spLocks noGrp="1"/>
          </p:cNvSpPr>
          <p:nvPr>
            <p:ph type="title"/>
          </p:nvPr>
        </p:nvSpPr>
        <p:spPr>
          <a:xfrm>
            <a:off x="848833" y="363482"/>
            <a:ext cx="10515600" cy="516230"/>
          </a:xfrm>
          <a:prstGeom prst="rect">
            <a:avLst/>
          </a:prstGeom>
        </p:spPr>
        <p:txBody>
          <a:bodyPr>
            <a:normAutofit fontScale="90000"/>
          </a:bodyPr>
          <a:lstStyle>
            <a:lvl1pPr>
              <a:defRPr sz="3600"/>
            </a:lvl1pPr>
          </a:lstStyle>
          <a:p>
            <a:endParaRPr lang="sk-SK" b="0" noProof="0" dirty="0">
              <a:solidFill>
                <a:srgbClr val="263C80"/>
              </a:solidFill>
              <a:latin typeface="Asap" panose="020F0504030202060203" pitchFamily="34" charset="0"/>
            </a:endParaRPr>
          </a:p>
        </p:txBody>
      </p:sp>
      <p:sp>
        <p:nvSpPr>
          <p:cNvPr id="24" name="Text Placeholder 2">
            <a:extLst>
              <a:ext uri="{FF2B5EF4-FFF2-40B4-BE49-F238E27FC236}">
                <a16:creationId xmlns:a16="http://schemas.microsoft.com/office/drawing/2014/main" id="{A39A2B61-D18D-4002-9105-89E3149F5535}"/>
              </a:ext>
            </a:extLst>
          </p:cNvPr>
          <p:cNvSpPr>
            <a:spLocks noGrp="1"/>
          </p:cNvSpPr>
          <p:nvPr>
            <p:ph type="body" sz="quarter" idx="10"/>
          </p:nvPr>
        </p:nvSpPr>
        <p:spPr>
          <a:xfrm>
            <a:off x="1791730" y="895917"/>
            <a:ext cx="8629806" cy="385931"/>
          </a:xfrm>
          <a:prstGeom prst="rect">
            <a:avLst/>
          </a:prstGeom>
        </p:spPr>
        <p:txBody>
          <a:bodyPr/>
          <a:lstStyle>
            <a:lvl1pPr marL="0" indent="0" algn="ctr">
              <a:buNone/>
              <a:defRPr sz="1600"/>
            </a:lvl1pPr>
          </a:lstStyle>
          <a:p>
            <a:endParaRPr lang="sk-SK" noProof="0" dirty="0">
              <a:latin typeface="Asap" panose="020F0504030202060203" pitchFamily="34" charset="0"/>
            </a:endParaRPr>
          </a:p>
        </p:txBody>
      </p:sp>
      <p:cxnSp>
        <p:nvCxnSpPr>
          <p:cNvPr id="33" name="Straight Connector 46">
            <a:extLst>
              <a:ext uri="{FF2B5EF4-FFF2-40B4-BE49-F238E27FC236}">
                <a16:creationId xmlns:a16="http://schemas.microsoft.com/office/drawing/2014/main" id="{CD938527-F9BF-43EC-A44F-2657C52E56B8}"/>
              </a:ext>
            </a:extLst>
          </p:cNvPr>
          <p:cNvCxnSpPr>
            <a:cxnSpLocks/>
          </p:cNvCxnSpPr>
          <p:nvPr userDrawn="1"/>
        </p:nvCxnSpPr>
        <p:spPr>
          <a:xfrm flipH="1">
            <a:off x="0" y="6343219"/>
            <a:ext cx="694308" cy="0"/>
          </a:xfrm>
          <a:prstGeom prst="line">
            <a:avLst/>
          </a:prstGeom>
          <a:ln w="57150">
            <a:solidFill>
              <a:srgbClr val="D1D3D4"/>
            </a:solidFill>
          </a:ln>
        </p:spPr>
        <p:style>
          <a:lnRef idx="3">
            <a:schemeClr val="accent1"/>
          </a:lnRef>
          <a:fillRef idx="0">
            <a:schemeClr val="accent1"/>
          </a:fillRef>
          <a:effectRef idx="2">
            <a:schemeClr val="accent1"/>
          </a:effectRef>
          <a:fontRef idx="minor">
            <a:schemeClr val="tx1"/>
          </a:fontRef>
        </p:style>
      </p:cxnSp>
      <p:sp>
        <p:nvSpPr>
          <p:cNvPr id="34" name="Freeform 5">
            <a:extLst>
              <a:ext uri="{FF2B5EF4-FFF2-40B4-BE49-F238E27FC236}">
                <a16:creationId xmlns:a16="http://schemas.microsoft.com/office/drawing/2014/main" id="{B7329890-629E-4184-B498-2DB72B6603BE}"/>
              </a:ext>
            </a:extLst>
          </p:cNvPr>
          <p:cNvSpPr>
            <a:spLocks/>
          </p:cNvSpPr>
          <p:nvPr userDrawn="1"/>
        </p:nvSpPr>
        <p:spPr bwMode="auto">
          <a:xfrm flipH="1">
            <a:off x="10483962" y="1938857"/>
            <a:ext cx="479703" cy="4958725"/>
          </a:xfrm>
          <a:custGeom>
            <a:avLst/>
            <a:gdLst>
              <a:gd name="T0" fmla="*/ 178 w 178"/>
              <a:gd name="T1" fmla="*/ 0 h 1840"/>
              <a:gd name="T2" fmla="*/ 178 w 178"/>
              <a:gd name="T3" fmla="*/ 1840 h 1840"/>
              <a:gd name="T4" fmla="*/ 0 w 178"/>
              <a:gd name="T5" fmla="*/ 1840 h 1840"/>
              <a:gd name="T6" fmla="*/ 0 w 178"/>
              <a:gd name="T7" fmla="*/ 178 h 1840"/>
              <a:gd name="T8" fmla="*/ 178 w 178"/>
              <a:gd name="T9" fmla="*/ 0 h 1840"/>
            </a:gdLst>
            <a:ahLst/>
            <a:cxnLst>
              <a:cxn ang="0">
                <a:pos x="T0" y="T1"/>
              </a:cxn>
              <a:cxn ang="0">
                <a:pos x="T2" y="T3"/>
              </a:cxn>
              <a:cxn ang="0">
                <a:pos x="T4" y="T5"/>
              </a:cxn>
              <a:cxn ang="0">
                <a:pos x="T6" y="T7"/>
              </a:cxn>
              <a:cxn ang="0">
                <a:pos x="T8" y="T9"/>
              </a:cxn>
            </a:cxnLst>
            <a:rect l="0" t="0" r="r" b="b"/>
            <a:pathLst>
              <a:path w="178" h="1840">
                <a:moveTo>
                  <a:pt x="178" y="0"/>
                </a:moveTo>
                <a:lnTo>
                  <a:pt x="178" y="1840"/>
                </a:lnTo>
                <a:lnTo>
                  <a:pt x="0" y="1840"/>
                </a:lnTo>
                <a:lnTo>
                  <a:pt x="0" y="178"/>
                </a:lnTo>
                <a:lnTo>
                  <a:pt x="178" y="0"/>
                </a:ln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en-US" dirty="0">
              <a:latin typeface="Roboto Regular" charset="0"/>
            </a:endParaRPr>
          </a:p>
        </p:txBody>
      </p:sp>
      <p:grpSp>
        <p:nvGrpSpPr>
          <p:cNvPr id="35" name="Group 34">
            <a:extLst>
              <a:ext uri="{FF2B5EF4-FFF2-40B4-BE49-F238E27FC236}">
                <a16:creationId xmlns:a16="http://schemas.microsoft.com/office/drawing/2014/main" id="{6D29291E-3A15-4263-BD78-12175A9B8C20}"/>
              </a:ext>
            </a:extLst>
          </p:cNvPr>
          <p:cNvGrpSpPr/>
          <p:nvPr userDrawn="1"/>
        </p:nvGrpSpPr>
        <p:grpSpPr>
          <a:xfrm>
            <a:off x="3895337" y="1709785"/>
            <a:ext cx="7068327" cy="937846"/>
            <a:chOff x="3895337" y="1709785"/>
            <a:chExt cx="7068327" cy="937846"/>
          </a:xfrm>
          <a:solidFill>
            <a:schemeClr val="bg2"/>
          </a:solidFill>
        </p:grpSpPr>
        <p:sp>
          <p:nvSpPr>
            <p:cNvPr id="36" name="Freeform 7">
              <a:extLst>
                <a:ext uri="{FF2B5EF4-FFF2-40B4-BE49-F238E27FC236}">
                  <a16:creationId xmlns:a16="http://schemas.microsoft.com/office/drawing/2014/main" id="{A8B8A502-E85E-41A1-8714-A9133D79A2DF}"/>
                </a:ext>
              </a:extLst>
            </p:cNvPr>
            <p:cNvSpPr>
              <a:spLocks/>
            </p:cNvSpPr>
            <p:nvPr/>
          </p:nvSpPr>
          <p:spPr bwMode="auto">
            <a:xfrm flipH="1">
              <a:off x="4403972" y="1938857"/>
              <a:ext cx="6559692" cy="479703"/>
            </a:xfrm>
            <a:custGeom>
              <a:avLst/>
              <a:gdLst>
                <a:gd name="T0" fmla="*/ 1152 w 1152"/>
                <a:gd name="T1" fmla="*/ 178 h 178"/>
                <a:gd name="T2" fmla="*/ 0 w 1152"/>
                <a:gd name="T3" fmla="*/ 178 h 178"/>
                <a:gd name="T4" fmla="*/ 178 w 1152"/>
                <a:gd name="T5" fmla="*/ 0 h 178"/>
                <a:gd name="T6" fmla="*/ 1152 w 1152"/>
                <a:gd name="T7" fmla="*/ 0 h 178"/>
                <a:gd name="T8" fmla="*/ 1152 w 1152"/>
                <a:gd name="T9" fmla="*/ 178 h 178"/>
                <a:gd name="connsiteX0" fmla="*/ 10000 w 21105"/>
                <a:gd name="connsiteY0" fmla="*/ 10312 h 10312"/>
                <a:gd name="connsiteX1" fmla="*/ 0 w 21105"/>
                <a:gd name="connsiteY1" fmla="*/ 10312 h 10312"/>
                <a:gd name="connsiteX2" fmla="*/ 1545 w 21105"/>
                <a:gd name="connsiteY2" fmla="*/ 312 h 10312"/>
                <a:gd name="connsiteX3" fmla="*/ 21105 w 21105"/>
                <a:gd name="connsiteY3" fmla="*/ 0 h 10312"/>
                <a:gd name="connsiteX4" fmla="*/ 10000 w 21105"/>
                <a:gd name="connsiteY4" fmla="*/ 10312 h 10312"/>
                <a:gd name="connsiteX0" fmla="*/ 21105 w 21105"/>
                <a:gd name="connsiteY0" fmla="*/ 10312 h 10312"/>
                <a:gd name="connsiteX1" fmla="*/ 0 w 21105"/>
                <a:gd name="connsiteY1" fmla="*/ 10312 h 10312"/>
                <a:gd name="connsiteX2" fmla="*/ 1545 w 21105"/>
                <a:gd name="connsiteY2" fmla="*/ 312 h 10312"/>
                <a:gd name="connsiteX3" fmla="*/ 21105 w 21105"/>
                <a:gd name="connsiteY3" fmla="*/ 0 h 10312"/>
                <a:gd name="connsiteX4" fmla="*/ 21105 w 21105"/>
                <a:gd name="connsiteY4" fmla="*/ 10312 h 10312"/>
                <a:gd name="connsiteX0" fmla="*/ 21105 w 21129"/>
                <a:gd name="connsiteY0" fmla="*/ 10000 h 10000"/>
                <a:gd name="connsiteX1" fmla="*/ 0 w 21129"/>
                <a:gd name="connsiteY1" fmla="*/ 10000 h 10000"/>
                <a:gd name="connsiteX2" fmla="*/ 1545 w 21129"/>
                <a:gd name="connsiteY2" fmla="*/ 0 h 10000"/>
                <a:gd name="connsiteX3" fmla="*/ 21129 w 21129"/>
                <a:gd name="connsiteY3" fmla="*/ 313 h 10000"/>
                <a:gd name="connsiteX4" fmla="*/ 21105 w 21129"/>
                <a:gd name="connsiteY4" fmla="*/ 10000 h 10000"/>
                <a:gd name="connsiteX0" fmla="*/ 21105 w 21129"/>
                <a:gd name="connsiteY0" fmla="*/ 10000 h 10000"/>
                <a:gd name="connsiteX1" fmla="*/ 0 w 21129"/>
                <a:gd name="connsiteY1" fmla="*/ 10000 h 10000"/>
                <a:gd name="connsiteX2" fmla="*/ 1545 w 21129"/>
                <a:gd name="connsiteY2" fmla="*/ 0 h 10000"/>
                <a:gd name="connsiteX3" fmla="*/ 21129 w 21129"/>
                <a:gd name="connsiteY3" fmla="*/ 157 h 10000"/>
                <a:gd name="connsiteX4" fmla="*/ 21105 w 21129"/>
                <a:gd name="connsiteY4" fmla="*/ 10000 h 10000"/>
                <a:gd name="connsiteX0" fmla="*/ 21105 w 21129"/>
                <a:gd name="connsiteY0" fmla="*/ 10000 h 10000"/>
                <a:gd name="connsiteX1" fmla="*/ 0 w 21129"/>
                <a:gd name="connsiteY1" fmla="*/ 10000 h 10000"/>
                <a:gd name="connsiteX2" fmla="*/ 1545 w 21129"/>
                <a:gd name="connsiteY2" fmla="*/ 0 h 10000"/>
                <a:gd name="connsiteX3" fmla="*/ 21129 w 21129"/>
                <a:gd name="connsiteY3" fmla="*/ 1 h 10000"/>
                <a:gd name="connsiteX4" fmla="*/ 21105 w 21129"/>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29" h="10000">
                  <a:moveTo>
                    <a:pt x="21105" y="10000"/>
                  </a:moveTo>
                  <a:lnTo>
                    <a:pt x="0" y="10000"/>
                  </a:lnTo>
                  <a:lnTo>
                    <a:pt x="1545" y="0"/>
                  </a:lnTo>
                  <a:lnTo>
                    <a:pt x="21129" y="1"/>
                  </a:lnTo>
                  <a:lnTo>
                    <a:pt x="21105" y="100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0" rIns="0" bIns="0" numCol="1" anchor="ctr" anchorCtr="0" compatLnSpc="1">
              <a:prstTxWarp prst="textNoShape">
                <a:avLst/>
              </a:prstTxWarp>
            </a:bodyPr>
            <a:lstStyle/>
            <a:p>
              <a:endParaRPr lang="en-US" sz="2800" dirty="0">
                <a:solidFill>
                  <a:srgbClr val="FFFFFF"/>
                </a:solidFill>
                <a:latin typeface="linea-basic-10" charset="0"/>
                <a:ea typeface="linea-basic-10" charset="0"/>
                <a:cs typeface="linea-basic-10" charset="0"/>
              </a:endParaRPr>
            </a:p>
          </p:txBody>
        </p:sp>
        <p:sp>
          <p:nvSpPr>
            <p:cNvPr id="50" name="Freeform 9">
              <a:extLst>
                <a:ext uri="{FF2B5EF4-FFF2-40B4-BE49-F238E27FC236}">
                  <a16:creationId xmlns:a16="http://schemas.microsoft.com/office/drawing/2014/main" id="{178BD85C-C5D5-4F1F-9CDC-4E4944D80D0C}"/>
                </a:ext>
              </a:extLst>
            </p:cNvPr>
            <p:cNvSpPr>
              <a:spLocks/>
            </p:cNvSpPr>
            <p:nvPr/>
          </p:nvSpPr>
          <p:spPr bwMode="auto">
            <a:xfrm flipH="1">
              <a:off x="3895337" y="1709785"/>
              <a:ext cx="520127" cy="937846"/>
            </a:xfrm>
            <a:custGeom>
              <a:avLst/>
              <a:gdLst>
                <a:gd name="T0" fmla="*/ 193 w 193"/>
                <a:gd name="T1" fmla="*/ 175 h 348"/>
                <a:gd name="T2" fmla="*/ 0 w 193"/>
                <a:gd name="T3" fmla="*/ 0 h 348"/>
                <a:gd name="T4" fmla="*/ 0 w 193"/>
                <a:gd name="T5" fmla="*/ 175 h 348"/>
                <a:gd name="T6" fmla="*/ 0 w 193"/>
                <a:gd name="T7" fmla="*/ 348 h 348"/>
                <a:gd name="T8" fmla="*/ 193 w 193"/>
                <a:gd name="T9" fmla="*/ 175 h 348"/>
              </a:gdLst>
              <a:ahLst/>
              <a:cxnLst>
                <a:cxn ang="0">
                  <a:pos x="T0" y="T1"/>
                </a:cxn>
                <a:cxn ang="0">
                  <a:pos x="T2" y="T3"/>
                </a:cxn>
                <a:cxn ang="0">
                  <a:pos x="T4" y="T5"/>
                </a:cxn>
                <a:cxn ang="0">
                  <a:pos x="T6" y="T7"/>
                </a:cxn>
                <a:cxn ang="0">
                  <a:pos x="T8" y="T9"/>
                </a:cxn>
              </a:cxnLst>
              <a:rect l="0" t="0" r="r" b="b"/>
              <a:pathLst>
                <a:path w="193" h="348">
                  <a:moveTo>
                    <a:pt x="193" y="175"/>
                  </a:moveTo>
                  <a:lnTo>
                    <a:pt x="0" y="0"/>
                  </a:lnTo>
                  <a:lnTo>
                    <a:pt x="0" y="175"/>
                  </a:lnTo>
                  <a:lnTo>
                    <a:pt x="0" y="348"/>
                  </a:lnTo>
                  <a:lnTo>
                    <a:pt x="193"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0" rIns="0" bIns="0" numCol="1" anchor="ctr" anchorCtr="0" compatLnSpc="1">
              <a:prstTxWarp prst="textNoShape">
                <a:avLst/>
              </a:prstTxWarp>
            </a:bodyPr>
            <a:lstStyle/>
            <a:p>
              <a:r>
                <a:rPr lang="en-US" sz="2800" dirty="0">
                  <a:solidFill>
                    <a:srgbClr val="FFFFFF"/>
                  </a:solidFill>
                  <a:latin typeface="linea-basic-10" charset="0"/>
                  <a:ea typeface="linea-basic-10" charset="0"/>
                  <a:cs typeface="linea-basic-10" charset="0"/>
                </a:rPr>
                <a:t>1</a:t>
              </a:r>
            </a:p>
          </p:txBody>
        </p:sp>
      </p:grpSp>
      <p:sp>
        <p:nvSpPr>
          <p:cNvPr id="51" name="Freeform 13">
            <a:extLst>
              <a:ext uri="{FF2B5EF4-FFF2-40B4-BE49-F238E27FC236}">
                <a16:creationId xmlns:a16="http://schemas.microsoft.com/office/drawing/2014/main" id="{6461A7CD-8538-4CA7-A8E0-0EF5D7ED61E4}"/>
              </a:ext>
            </a:extLst>
          </p:cNvPr>
          <p:cNvSpPr>
            <a:spLocks/>
          </p:cNvSpPr>
          <p:nvPr userDrawn="1"/>
        </p:nvSpPr>
        <p:spPr bwMode="auto">
          <a:xfrm flipH="1">
            <a:off x="9869512" y="3084214"/>
            <a:ext cx="479703" cy="3813367"/>
          </a:xfrm>
          <a:custGeom>
            <a:avLst/>
            <a:gdLst>
              <a:gd name="T0" fmla="*/ 178 w 178"/>
              <a:gd name="T1" fmla="*/ 0 h 1415"/>
              <a:gd name="T2" fmla="*/ 178 w 178"/>
              <a:gd name="T3" fmla="*/ 1415 h 1415"/>
              <a:gd name="T4" fmla="*/ 0 w 178"/>
              <a:gd name="T5" fmla="*/ 1415 h 1415"/>
              <a:gd name="T6" fmla="*/ 0 w 178"/>
              <a:gd name="T7" fmla="*/ 177 h 1415"/>
              <a:gd name="T8" fmla="*/ 178 w 178"/>
              <a:gd name="T9" fmla="*/ 0 h 1415"/>
            </a:gdLst>
            <a:ahLst/>
            <a:cxnLst>
              <a:cxn ang="0">
                <a:pos x="T0" y="T1"/>
              </a:cxn>
              <a:cxn ang="0">
                <a:pos x="T2" y="T3"/>
              </a:cxn>
              <a:cxn ang="0">
                <a:pos x="T4" y="T5"/>
              </a:cxn>
              <a:cxn ang="0">
                <a:pos x="T6" y="T7"/>
              </a:cxn>
              <a:cxn ang="0">
                <a:pos x="T8" y="T9"/>
              </a:cxn>
            </a:cxnLst>
            <a:rect l="0" t="0" r="r" b="b"/>
            <a:pathLst>
              <a:path w="178" h="1415">
                <a:moveTo>
                  <a:pt x="178" y="0"/>
                </a:moveTo>
                <a:lnTo>
                  <a:pt x="178" y="1415"/>
                </a:lnTo>
                <a:lnTo>
                  <a:pt x="0" y="1415"/>
                </a:lnTo>
                <a:lnTo>
                  <a:pt x="0" y="177"/>
                </a:lnTo>
                <a:lnTo>
                  <a:pt x="178" y="0"/>
                </a:ln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US" dirty="0">
              <a:latin typeface="Roboto Regular" charset="0"/>
            </a:endParaRPr>
          </a:p>
        </p:txBody>
      </p:sp>
      <p:grpSp>
        <p:nvGrpSpPr>
          <p:cNvPr id="52" name="Group 33">
            <a:extLst>
              <a:ext uri="{FF2B5EF4-FFF2-40B4-BE49-F238E27FC236}">
                <a16:creationId xmlns:a16="http://schemas.microsoft.com/office/drawing/2014/main" id="{3F031E7B-DAC5-42B1-B4FE-B70EA9914B59}"/>
              </a:ext>
            </a:extLst>
          </p:cNvPr>
          <p:cNvGrpSpPr/>
          <p:nvPr userDrawn="1"/>
        </p:nvGrpSpPr>
        <p:grpSpPr>
          <a:xfrm>
            <a:off x="5062071" y="2852448"/>
            <a:ext cx="5287144" cy="940541"/>
            <a:chOff x="5062071" y="2852448"/>
            <a:chExt cx="5287144" cy="940541"/>
          </a:xfrm>
          <a:solidFill>
            <a:schemeClr val="accent2"/>
          </a:solidFill>
        </p:grpSpPr>
        <p:sp>
          <p:nvSpPr>
            <p:cNvPr id="53" name="Freeform 15">
              <a:extLst>
                <a:ext uri="{FF2B5EF4-FFF2-40B4-BE49-F238E27FC236}">
                  <a16:creationId xmlns:a16="http://schemas.microsoft.com/office/drawing/2014/main" id="{CA99065E-A8CA-4930-B374-344F0413575B}"/>
                </a:ext>
              </a:extLst>
            </p:cNvPr>
            <p:cNvSpPr>
              <a:spLocks/>
            </p:cNvSpPr>
            <p:nvPr/>
          </p:nvSpPr>
          <p:spPr bwMode="auto">
            <a:xfrm flipH="1">
              <a:off x="5468039" y="3084214"/>
              <a:ext cx="4881176" cy="477008"/>
            </a:xfrm>
            <a:custGeom>
              <a:avLst/>
              <a:gdLst>
                <a:gd name="T0" fmla="*/ 924 w 924"/>
                <a:gd name="T1" fmla="*/ 177 h 177"/>
                <a:gd name="T2" fmla="*/ 0 w 924"/>
                <a:gd name="T3" fmla="*/ 177 h 177"/>
                <a:gd name="T4" fmla="*/ 178 w 924"/>
                <a:gd name="T5" fmla="*/ 0 h 177"/>
                <a:gd name="T6" fmla="*/ 924 w 924"/>
                <a:gd name="T7" fmla="*/ 0 h 177"/>
                <a:gd name="T8" fmla="*/ 924 w 924"/>
                <a:gd name="T9" fmla="*/ 177 h 177"/>
                <a:gd name="connsiteX0" fmla="*/ 10000 w 19602"/>
                <a:gd name="connsiteY0" fmla="*/ 10000 h 10000"/>
                <a:gd name="connsiteX1" fmla="*/ 0 w 19602"/>
                <a:gd name="connsiteY1" fmla="*/ 10000 h 10000"/>
                <a:gd name="connsiteX2" fmla="*/ 1926 w 19602"/>
                <a:gd name="connsiteY2" fmla="*/ 0 h 10000"/>
                <a:gd name="connsiteX3" fmla="*/ 19602 w 19602"/>
                <a:gd name="connsiteY3" fmla="*/ 0 h 10000"/>
                <a:gd name="connsiteX4" fmla="*/ 10000 w 19602"/>
                <a:gd name="connsiteY4" fmla="*/ 10000 h 10000"/>
                <a:gd name="connsiteX0" fmla="*/ 19481 w 19602"/>
                <a:gd name="connsiteY0" fmla="*/ 9843 h 10000"/>
                <a:gd name="connsiteX1" fmla="*/ 0 w 19602"/>
                <a:gd name="connsiteY1" fmla="*/ 10000 h 10000"/>
                <a:gd name="connsiteX2" fmla="*/ 1926 w 19602"/>
                <a:gd name="connsiteY2" fmla="*/ 0 h 10000"/>
                <a:gd name="connsiteX3" fmla="*/ 19602 w 19602"/>
                <a:gd name="connsiteY3" fmla="*/ 0 h 10000"/>
                <a:gd name="connsiteX4" fmla="*/ 19481 w 19602"/>
                <a:gd name="connsiteY4" fmla="*/ 9843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02" h="10000">
                  <a:moveTo>
                    <a:pt x="19481" y="9843"/>
                  </a:moveTo>
                  <a:lnTo>
                    <a:pt x="0" y="10000"/>
                  </a:lnTo>
                  <a:lnTo>
                    <a:pt x="1926" y="0"/>
                  </a:lnTo>
                  <a:lnTo>
                    <a:pt x="19602" y="0"/>
                  </a:lnTo>
                  <a:cubicBezTo>
                    <a:pt x="19562" y="3281"/>
                    <a:pt x="19521" y="6562"/>
                    <a:pt x="19481" y="98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0" rIns="0" bIns="0" numCol="1" anchor="ctr" anchorCtr="0" compatLnSpc="1">
              <a:prstTxWarp prst="textNoShape">
                <a:avLst/>
              </a:prstTxWarp>
            </a:bodyPr>
            <a:lstStyle/>
            <a:p>
              <a:endParaRPr lang="en-US" sz="2800" dirty="0">
                <a:solidFill>
                  <a:srgbClr val="FFFFFF"/>
                </a:solidFill>
                <a:latin typeface="linea-basic-10" charset="0"/>
                <a:ea typeface="linea-basic-10" charset="0"/>
                <a:cs typeface="linea-basic-10" charset="0"/>
              </a:endParaRPr>
            </a:p>
          </p:txBody>
        </p:sp>
        <p:sp>
          <p:nvSpPr>
            <p:cNvPr id="54" name="Freeform 17">
              <a:extLst>
                <a:ext uri="{FF2B5EF4-FFF2-40B4-BE49-F238E27FC236}">
                  <a16:creationId xmlns:a16="http://schemas.microsoft.com/office/drawing/2014/main" id="{0005A199-162B-4229-85D7-02828EFA82A0}"/>
                </a:ext>
              </a:extLst>
            </p:cNvPr>
            <p:cNvSpPr>
              <a:spLocks/>
            </p:cNvSpPr>
            <p:nvPr/>
          </p:nvSpPr>
          <p:spPr bwMode="auto">
            <a:xfrm flipH="1">
              <a:off x="5062071" y="2852448"/>
              <a:ext cx="520127" cy="940541"/>
            </a:xfrm>
            <a:custGeom>
              <a:avLst/>
              <a:gdLst>
                <a:gd name="T0" fmla="*/ 193 w 193"/>
                <a:gd name="T1" fmla="*/ 173 h 349"/>
                <a:gd name="T2" fmla="*/ 0 w 193"/>
                <a:gd name="T3" fmla="*/ 0 h 349"/>
                <a:gd name="T4" fmla="*/ 0 w 193"/>
                <a:gd name="T5" fmla="*/ 173 h 349"/>
                <a:gd name="T6" fmla="*/ 0 w 193"/>
                <a:gd name="T7" fmla="*/ 349 h 349"/>
                <a:gd name="T8" fmla="*/ 193 w 193"/>
                <a:gd name="T9" fmla="*/ 173 h 349"/>
              </a:gdLst>
              <a:ahLst/>
              <a:cxnLst>
                <a:cxn ang="0">
                  <a:pos x="T0" y="T1"/>
                </a:cxn>
                <a:cxn ang="0">
                  <a:pos x="T2" y="T3"/>
                </a:cxn>
                <a:cxn ang="0">
                  <a:pos x="T4" y="T5"/>
                </a:cxn>
                <a:cxn ang="0">
                  <a:pos x="T6" y="T7"/>
                </a:cxn>
                <a:cxn ang="0">
                  <a:pos x="T8" y="T9"/>
                </a:cxn>
              </a:cxnLst>
              <a:rect l="0" t="0" r="r" b="b"/>
              <a:pathLst>
                <a:path w="193" h="349">
                  <a:moveTo>
                    <a:pt x="193" y="173"/>
                  </a:moveTo>
                  <a:lnTo>
                    <a:pt x="0" y="0"/>
                  </a:lnTo>
                  <a:lnTo>
                    <a:pt x="0" y="173"/>
                  </a:lnTo>
                  <a:lnTo>
                    <a:pt x="0" y="349"/>
                  </a:lnTo>
                  <a:lnTo>
                    <a:pt x="193"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0" rIns="0" bIns="0" numCol="1" anchor="ctr" anchorCtr="0" compatLnSpc="1">
              <a:prstTxWarp prst="textNoShape">
                <a:avLst/>
              </a:prstTxWarp>
            </a:bodyPr>
            <a:lstStyle/>
            <a:p>
              <a:r>
                <a:rPr lang="en-US" sz="2800" dirty="0">
                  <a:solidFill>
                    <a:srgbClr val="FFFFFF"/>
                  </a:solidFill>
                  <a:latin typeface="linea-basic-10" charset="0"/>
                  <a:ea typeface="linea-basic-10" charset="0"/>
                  <a:cs typeface="linea-basic-10" charset="0"/>
                </a:rPr>
                <a:t>2</a:t>
              </a:r>
            </a:p>
          </p:txBody>
        </p:sp>
      </p:grpSp>
      <p:sp>
        <p:nvSpPr>
          <p:cNvPr id="55" name="Freeform 21">
            <a:extLst>
              <a:ext uri="{FF2B5EF4-FFF2-40B4-BE49-F238E27FC236}">
                <a16:creationId xmlns:a16="http://schemas.microsoft.com/office/drawing/2014/main" id="{D3678DE4-98A8-44F9-B6AD-C85794B0C58A}"/>
              </a:ext>
            </a:extLst>
          </p:cNvPr>
          <p:cNvSpPr>
            <a:spLocks/>
          </p:cNvSpPr>
          <p:nvPr userDrawn="1"/>
        </p:nvSpPr>
        <p:spPr bwMode="auto">
          <a:xfrm flipH="1">
            <a:off x="9246976" y="4226877"/>
            <a:ext cx="479703" cy="2670704"/>
          </a:xfrm>
          <a:custGeom>
            <a:avLst/>
            <a:gdLst>
              <a:gd name="T0" fmla="*/ 178 w 178"/>
              <a:gd name="T1" fmla="*/ 0 h 991"/>
              <a:gd name="T2" fmla="*/ 178 w 178"/>
              <a:gd name="T3" fmla="*/ 991 h 991"/>
              <a:gd name="T4" fmla="*/ 0 w 178"/>
              <a:gd name="T5" fmla="*/ 991 h 991"/>
              <a:gd name="T6" fmla="*/ 0 w 178"/>
              <a:gd name="T7" fmla="*/ 178 h 991"/>
              <a:gd name="T8" fmla="*/ 178 w 178"/>
              <a:gd name="T9" fmla="*/ 0 h 991"/>
            </a:gdLst>
            <a:ahLst/>
            <a:cxnLst>
              <a:cxn ang="0">
                <a:pos x="T0" y="T1"/>
              </a:cxn>
              <a:cxn ang="0">
                <a:pos x="T2" y="T3"/>
              </a:cxn>
              <a:cxn ang="0">
                <a:pos x="T4" y="T5"/>
              </a:cxn>
              <a:cxn ang="0">
                <a:pos x="T6" y="T7"/>
              </a:cxn>
              <a:cxn ang="0">
                <a:pos x="T8" y="T9"/>
              </a:cxn>
            </a:cxnLst>
            <a:rect l="0" t="0" r="r" b="b"/>
            <a:pathLst>
              <a:path w="178" h="991">
                <a:moveTo>
                  <a:pt x="178" y="0"/>
                </a:moveTo>
                <a:lnTo>
                  <a:pt x="178" y="991"/>
                </a:lnTo>
                <a:lnTo>
                  <a:pt x="0" y="991"/>
                </a:lnTo>
                <a:lnTo>
                  <a:pt x="0" y="178"/>
                </a:lnTo>
                <a:lnTo>
                  <a:pt x="178" y="0"/>
                </a:ln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en-US" dirty="0">
              <a:latin typeface="Roboto Regular" charset="0"/>
            </a:endParaRPr>
          </a:p>
        </p:txBody>
      </p:sp>
      <p:grpSp>
        <p:nvGrpSpPr>
          <p:cNvPr id="56" name="Group 32">
            <a:extLst>
              <a:ext uri="{FF2B5EF4-FFF2-40B4-BE49-F238E27FC236}">
                <a16:creationId xmlns:a16="http://schemas.microsoft.com/office/drawing/2014/main" id="{71F965C3-C354-4793-86B1-65AF21529B5E}"/>
              </a:ext>
            </a:extLst>
          </p:cNvPr>
          <p:cNvGrpSpPr/>
          <p:nvPr userDrawn="1"/>
        </p:nvGrpSpPr>
        <p:grpSpPr>
          <a:xfrm>
            <a:off x="6228805" y="3989720"/>
            <a:ext cx="3497873" cy="945931"/>
            <a:chOff x="6228805" y="3989720"/>
            <a:chExt cx="3497873" cy="945931"/>
          </a:xfrm>
          <a:solidFill>
            <a:schemeClr val="accent3"/>
          </a:solidFill>
        </p:grpSpPr>
        <p:sp>
          <p:nvSpPr>
            <p:cNvPr id="57" name="Freeform 23">
              <a:extLst>
                <a:ext uri="{FF2B5EF4-FFF2-40B4-BE49-F238E27FC236}">
                  <a16:creationId xmlns:a16="http://schemas.microsoft.com/office/drawing/2014/main" id="{C6FC3C64-84BB-4097-BFF6-38B1F1D0083A}"/>
                </a:ext>
              </a:extLst>
            </p:cNvPr>
            <p:cNvSpPr>
              <a:spLocks/>
            </p:cNvSpPr>
            <p:nvPr/>
          </p:nvSpPr>
          <p:spPr bwMode="auto">
            <a:xfrm flipH="1">
              <a:off x="6727303" y="4219394"/>
              <a:ext cx="2999375" cy="494669"/>
            </a:xfrm>
            <a:custGeom>
              <a:avLst/>
              <a:gdLst>
                <a:gd name="T0" fmla="*/ 693 w 693"/>
                <a:gd name="T1" fmla="*/ 178 h 178"/>
                <a:gd name="T2" fmla="*/ 0 w 693"/>
                <a:gd name="T3" fmla="*/ 178 h 178"/>
                <a:gd name="T4" fmla="*/ 178 w 693"/>
                <a:gd name="T5" fmla="*/ 0 h 178"/>
                <a:gd name="T6" fmla="*/ 693 w 693"/>
                <a:gd name="T7" fmla="*/ 0 h 178"/>
                <a:gd name="T8" fmla="*/ 693 w 693"/>
                <a:gd name="T9" fmla="*/ 178 h 178"/>
                <a:gd name="connsiteX0" fmla="*/ 10000 w 16060"/>
                <a:gd name="connsiteY0" fmla="*/ 10156 h 10156"/>
                <a:gd name="connsiteX1" fmla="*/ 0 w 16060"/>
                <a:gd name="connsiteY1" fmla="*/ 10156 h 10156"/>
                <a:gd name="connsiteX2" fmla="*/ 2569 w 16060"/>
                <a:gd name="connsiteY2" fmla="*/ 156 h 10156"/>
                <a:gd name="connsiteX3" fmla="*/ 16060 w 16060"/>
                <a:gd name="connsiteY3" fmla="*/ 0 h 10156"/>
                <a:gd name="connsiteX4" fmla="*/ 10000 w 16060"/>
                <a:gd name="connsiteY4" fmla="*/ 10156 h 10156"/>
                <a:gd name="connsiteX0" fmla="*/ 16060 w 16060"/>
                <a:gd name="connsiteY0" fmla="*/ 10312 h 10312"/>
                <a:gd name="connsiteX1" fmla="*/ 0 w 16060"/>
                <a:gd name="connsiteY1" fmla="*/ 10156 h 10312"/>
                <a:gd name="connsiteX2" fmla="*/ 2569 w 16060"/>
                <a:gd name="connsiteY2" fmla="*/ 156 h 10312"/>
                <a:gd name="connsiteX3" fmla="*/ 16060 w 16060"/>
                <a:gd name="connsiteY3" fmla="*/ 0 h 10312"/>
                <a:gd name="connsiteX4" fmla="*/ 16060 w 16060"/>
                <a:gd name="connsiteY4" fmla="*/ 10312 h 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60" h="10312">
                  <a:moveTo>
                    <a:pt x="16060" y="10312"/>
                  </a:moveTo>
                  <a:lnTo>
                    <a:pt x="0" y="10156"/>
                  </a:lnTo>
                  <a:lnTo>
                    <a:pt x="2569" y="156"/>
                  </a:lnTo>
                  <a:lnTo>
                    <a:pt x="16060" y="0"/>
                  </a:lnTo>
                  <a:lnTo>
                    <a:pt x="16060" y="103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0" rIns="0" bIns="0" numCol="1" anchor="ctr" anchorCtr="0" compatLnSpc="1">
              <a:prstTxWarp prst="textNoShape">
                <a:avLst/>
              </a:prstTxWarp>
            </a:bodyPr>
            <a:lstStyle/>
            <a:p>
              <a:endParaRPr lang="en-US" sz="2800" dirty="0">
                <a:solidFill>
                  <a:srgbClr val="FFFFFF"/>
                </a:solidFill>
                <a:latin typeface="linea-basic-10" charset="0"/>
                <a:ea typeface="linea-basic-10" charset="0"/>
                <a:cs typeface="linea-basic-10" charset="0"/>
              </a:endParaRPr>
            </a:p>
          </p:txBody>
        </p:sp>
        <p:sp>
          <p:nvSpPr>
            <p:cNvPr id="58" name="Freeform 25">
              <a:extLst>
                <a:ext uri="{FF2B5EF4-FFF2-40B4-BE49-F238E27FC236}">
                  <a16:creationId xmlns:a16="http://schemas.microsoft.com/office/drawing/2014/main" id="{A2DB669A-637E-4ACC-BEC9-EFDEDB386C94}"/>
                </a:ext>
              </a:extLst>
            </p:cNvPr>
            <p:cNvSpPr>
              <a:spLocks/>
            </p:cNvSpPr>
            <p:nvPr/>
          </p:nvSpPr>
          <p:spPr bwMode="auto">
            <a:xfrm flipH="1">
              <a:off x="6228805" y="3989720"/>
              <a:ext cx="520127" cy="945931"/>
            </a:xfrm>
            <a:custGeom>
              <a:avLst/>
              <a:gdLst>
                <a:gd name="T0" fmla="*/ 193 w 193"/>
                <a:gd name="T1" fmla="*/ 176 h 351"/>
                <a:gd name="T2" fmla="*/ 0 w 193"/>
                <a:gd name="T3" fmla="*/ 0 h 351"/>
                <a:gd name="T4" fmla="*/ 0 w 193"/>
                <a:gd name="T5" fmla="*/ 176 h 351"/>
                <a:gd name="T6" fmla="*/ 0 w 193"/>
                <a:gd name="T7" fmla="*/ 351 h 351"/>
                <a:gd name="T8" fmla="*/ 193 w 193"/>
                <a:gd name="T9" fmla="*/ 176 h 351"/>
              </a:gdLst>
              <a:ahLst/>
              <a:cxnLst>
                <a:cxn ang="0">
                  <a:pos x="T0" y="T1"/>
                </a:cxn>
                <a:cxn ang="0">
                  <a:pos x="T2" y="T3"/>
                </a:cxn>
                <a:cxn ang="0">
                  <a:pos x="T4" y="T5"/>
                </a:cxn>
                <a:cxn ang="0">
                  <a:pos x="T6" y="T7"/>
                </a:cxn>
                <a:cxn ang="0">
                  <a:pos x="T8" y="T9"/>
                </a:cxn>
              </a:cxnLst>
              <a:rect l="0" t="0" r="r" b="b"/>
              <a:pathLst>
                <a:path w="193" h="351">
                  <a:moveTo>
                    <a:pt x="193" y="176"/>
                  </a:moveTo>
                  <a:lnTo>
                    <a:pt x="0" y="0"/>
                  </a:lnTo>
                  <a:lnTo>
                    <a:pt x="0" y="176"/>
                  </a:lnTo>
                  <a:lnTo>
                    <a:pt x="0" y="351"/>
                  </a:lnTo>
                  <a:lnTo>
                    <a:pt x="193" y="1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0" rIns="0" bIns="0" numCol="1" anchor="ctr" anchorCtr="0" compatLnSpc="1">
              <a:prstTxWarp prst="textNoShape">
                <a:avLst/>
              </a:prstTxWarp>
            </a:bodyPr>
            <a:lstStyle/>
            <a:p>
              <a:r>
                <a:rPr lang="en-US" sz="2800" dirty="0">
                  <a:solidFill>
                    <a:srgbClr val="FFFFFF"/>
                  </a:solidFill>
                  <a:latin typeface="linea-basic-10" charset="0"/>
                  <a:ea typeface="linea-basic-10" charset="0"/>
                  <a:cs typeface="linea-basic-10" charset="0"/>
                </a:rPr>
                <a:t>3</a:t>
              </a:r>
            </a:p>
          </p:txBody>
        </p:sp>
      </p:grpSp>
      <p:sp>
        <p:nvSpPr>
          <p:cNvPr id="59" name="Freeform 29">
            <a:extLst>
              <a:ext uri="{FF2B5EF4-FFF2-40B4-BE49-F238E27FC236}">
                <a16:creationId xmlns:a16="http://schemas.microsoft.com/office/drawing/2014/main" id="{1FABEB71-73AB-4FD9-A4D2-4B34E813A50A}"/>
              </a:ext>
            </a:extLst>
          </p:cNvPr>
          <p:cNvSpPr>
            <a:spLocks/>
          </p:cNvSpPr>
          <p:nvPr userDrawn="1"/>
        </p:nvSpPr>
        <p:spPr bwMode="auto">
          <a:xfrm flipH="1">
            <a:off x="8632526" y="5356065"/>
            <a:ext cx="479703" cy="1541517"/>
          </a:xfrm>
          <a:custGeom>
            <a:avLst/>
            <a:gdLst>
              <a:gd name="T0" fmla="*/ 178 w 178"/>
              <a:gd name="T1" fmla="*/ 0 h 572"/>
              <a:gd name="T2" fmla="*/ 178 w 178"/>
              <a:gd name="T3" fmla="*/ 572 h 572"/>
              <a:gd name="T4" fmla="*/ 0 w 178"/>
              <a:gd name="T5" fmla="*/ 572 h 572"/>
              <a:gd name="T6" fmla="*/ 0 w 178"/>
              <a:gd name="T7" fmla="*/ 178 h 572"/>
              <a:gd name="T8" fmla="*/ 178 w 178"/>
              <a:gd name="T9" fmla="*/ 0 h 572"/>
            </a:gdLst>
            <a:ahLst/>
            <a:cxnLst>
              <a:cxn ang="0">
                <a:pos x="T0" y="T1"/>
              </a:cxn>
              <a:cxn ang="0">
                <a:pos x="T2" y="T3"/>
              </a:cxn>
              <a:cxn ang="0">
                <a:pos x="T4" y="T5"/>
              </a:cxn>
              <a:cxn ang="0">
                <a:pos x="T6" y="T7"/>
              </a:cxn>
              <a:cxn ang="0">
                <a:pos x="T8" y="T9"/>
              </a:cxn>
            </a:cxnLst>
            <a:rect l="0" t="0" r="r" b="b"/>
            <a:pathLst>
              <a:path w="178" h="572">
                <a:moveTo>
                  <a:pt x="178" y="0"/>
                </a:moveTo>
                <a:lnTo>
                  <a:pt x="178" y="572"/>
                </a:lnTo>
                <a:lnTo>
                  <a:pt x="0" y="572"/>
                </a:lnTo>
                <a:lnTo>
                  <a:pt x="0" y="178"/>
                </a:lnTo>
                <a:lnTo>
                  <a:pt x="178" y="0"/>
                </a:lnTo>
                <a:close/>
              </a:path>
            </a:pathLst>
          </a:custGeom>
          <a:solidFill>
            <a:srgbClr val="263C80"/>
          </a:solidFill>
          <a:ln>
            <a:noFill/>
          </a:ln>
          <a:extLst/>
        </p:spPr>
        <p:txBody>
          <a:bodyPr vert="horz" wrap="square" lIns="91440" tIns="45720" rIns="91440" bIns="45720" numCol="1" anchor="t" anchorCtr="0" compatLnSpc="1">
            <a:prstTxWarp prst="textNoShape">
              <a:avLst/>
            </a:prstTxWarp>
          </a:bodyPr>
          <a:lstStyle/>
          <a:p>
            <a:endParaRPr lang="en-US" dirty="0">
              <a:latin typeface="Roboto Regular" charset="0"/>
            </a:endParaRPr>
          </a:p>
        </p:txBody>
      </p:sp>
      <p:grpSp>
        <p:nvGrpSpPr>
          <p:cNvPr id="60" name="Group 35">
            <a:extLst>
              <a:ext uri="{FF2B5EF4-FFF2-40B4-BE49-F238E27FC236}">
                <a16:creationId xmlns:a16="http://schemas.microsoft.com/office/drawing/2014/main" id="{75DC72AD-897E-4217-9B2A-503598DAACC4}"/>
              </a:ext>
            </a:extLst>
          </p:cNvPr>
          <p:cNvGrpSpPr/>
          <p:nvPr userDrawn="1"/>
        </p:nvGrpSpPr>
        <p:grpSpPr>
          <a:xfrm>
            <a:off x="7395540" y="5121603"/>
            <a:ext cx="1716689" cy="943236"/>
            <a:chOff x="7395540" y="5121603"/>
            <a:chExt cx="1716689" cy="943236"/>
          </a:xfrm>
          <a:solidFill>
            <a:srgbClr val="263C80"/>
          </a:solidFill>
        </p:grpSpPr>
        <p:sp>
          <p:nvSpPr>
            <p:cNvPr id="61" name="Freeform 31">
              <a:extLst>
                <a:ext uri="{FF2B5EF4-FFF2-40B4-BE49-F238E27FC236}">
                  <a16:creationId xmlns:a16="http://schemas.microsoft.com/office/drawing/2014/main" id="{B263DEEF-1975-4F50-AB0F-348EA0D83FEB}"/>
                </a:ext>
              </a:extLst>
            </p:cNvPr>
            <p:cNvSpPr>
              <a:spLocks/>
            </p:cNvSpPr>
            <p:nvPr/>
          </p:nvSpPr>
          <p:spPr bwMode="auto">
            <a:xfrm flipH="1">
              <a:off x="7859073" y="5356065"/>
              <a:ext cx="1253156" cy="479703"/>
            </a:xfrm>
            <a:custGeom>
              <a:avLst/>
              <a:gdLst>
                <a:gd name="T0" fmla="*/ 465 w 465"/>
                <a:gd name="T1" fmla="*/ 178 h 178"/>
                <a:gd name="T2" fmla="*/ 0 w 465"/>
                <a:gd name="T3" fmla="*/ 178 h 178"/>
                <a:gd name="T4" fmla="*/ 178 w 465"/>
                <a:gd name="T5" fmla="*/ 0 h 178"/>
                <a:gd name="T6" fmla="*/ 465 w 465"/>
                <a:gd name="T7" fmla="*/ 0 h 178"/>
                <a:gd name="T8" fmla="*/ 465 w 465"/>
                <a:gd name="T9" fmla="*/ 178 h 178"/>
              </a:gdLst>
              <a:ahLst/>
              <a:cxnLst>
                <a:cxn ang="0">
                  <a:pos x="T0" y="T1"/>
                </a:cxn>
                <a:cxn ang="0">
                  <a:pos x="T2" y="T3"/>
                </a:cxn>
                <a:cxn ang="0">
                  <a:pos x="T4" y="T5"/>
                </a:cxn>
                <a:cxn ang="0">
                  <a:pos x="T6" y="T7"/>
                </a:cxn>
                <a:cxn ang="0">
                  <a:pos x="T8" y="T9"/>
                </a:cxn>
              </a:cxnLst>
              <a:rect l="0" t="0" r="r" b="b"/>
              <a:pathLst>
                <a:path w="465" h="178">
                  <a:moveTo>
                    <a:pt x="465" y="178"/>
                  </a:moveTo>
                  <a:lnTo>
                    <a:pt x="0" y="178"/>
                  </a:lnTo>
                  <a:lnTo>
                    <a:pt x="178" y="0"/>
                  </a:lnTo>
                  <a:lnTo>
                    <a:pt x="465" y="0"/>
                  </a:lnTo>
                  <a:lnTo>
                    <a:pt x="465"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0" rIns="0" bIns="0" numCol="1" anchor="ctr" anchorCtr="0" compatLnSpc="1">
              <a:prstTxWarp prst="textNoShape">
                <a:avLst/>
              </a:prstTxWarp>
            </a:bodyPr>
            <a:lstStyle/>
            <a:p>
              <a:endParaRPr lang="en-US" sz="2800" dirty="0">
                <a:solidFill>
                  <a:srgbClr val="FFFFFF"/>
                </a:solidFill>
                <a:latin typeface="linea-basic-10" charset="0"/>
                <a:ea typeface="linea-basic-10" charset="0"/>
                <a:cs typeface="linea-basic-10" charset="0"/>
              </a:endParaRPr>
            </a:p>
          </p:txBody>
        </p:sp>
        <p:sp>
          <p:nvSpPr>
            <p:cNvPr id="62" name="Freeform 33">
              <a:extLst>
                <a:ext uri="{FF2B5EF4-FFF2-40B4-BE49-F238E27FC236}">
                  <a16:creationId xmlns:a16="http://schemas.microsoft.com/office/drawing/2014/main" id="{E892521A-6958-416E-BDCC-FE535EDDD89B}"/>
                </a:ext>
              </a:extLst>
            </p:cNvPr>
            <p:cNvSpPr>
              <a:spLocks/>
            </p:cNvSpPr>
            <p:nvPr/>
          </p:nvSpPr>
          <p:spPr bwMode="auto">
            <a:xfrm flipH="1">
              <a:off x="7395540" y="5121603"/>
              <a:ext cx="520127" cy="943236"/>
            </a:xfrm>
            <a:custGeom>
              <a:avLst/>
              <a:gdLst>
                <a:gd name="T0" fmla="*/ 193 w 193"/>
                <a:gd name="T1" fmla="*/ 175 h 350"/>
                <a:gd name="T2" fmla="*/ 0 w 193"/>
                <a:gd name="T3" fmla="*/ 0 h 350"/>
                <a:gd name="T4" fmla="*/ 0 w 193"/>
                <a:gd name="T5" fmla="*/ 175 h 350"/>
                <a:gd name="T6" fmla="*/ 0 w 193"/>
                <a:gd name="T7" fmla="*/ 350 h 350"/>
                <a:gd name="T8" fmla="*/ 193 w 193"/>
                <a:gd name="T9" fmla="*/ 175 h 350"/>
              </a:gdLst>
              <a:ahLst/>
              <a:cxnLst>
                <a:cxn ang="0">
                  <a:pos x="T0" y="T1"/>
                </a:cxn>
                <a:cxn ang="0">
                  <a:pos x="T2" y="T3"/>
                </a:cxn>
                <a:cxn ang="0">
                  <a:pos x="T4" y="T5"/>
                </a:cxn>
                <a:cxn ang="0">
                  <a:pos x="T6" y="T7"/>
                </a:cxn>
                <a:cxn ang="0">
                  <a:pos x="T8" y="T9"/>
                </a:cxn>
              </a:cxnLst>
              <a:rect l="0" t="0" r="r" b="b"/>
              <a:pathLst>
                <a:path w="193" h="350">
                  <a:moveTo>
                    <a:pt x="193" y="175"/>
                  </a:moveTo>
                  <a:lnTo>
                    <a:pt x="0" y="0"/>
                  </a:lnTo>
                  <a:lnTo>
                    <a:pt x="0" y="175"/>
                  </a:lnTo>
                  <a:lnTo>
                    <a:pt x="0" y="350"/>
                  </a:lnTo>
                  <a:lnTo>
                    <a:pt x="193"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0" rIns="0" bIns="0" numCol="1" anchor="ctr" anchorCtr="0" compatLnSpc="1">
              <a:prstTxWarp prst="textNoShape">
                <a:avLst/>
              </a:prstTxWarp>
            </a:bodyPr>
            <a:lstStyle/>
            <a:p>
              <a:r>
                <a:rPr lang="en-US" sz="2800" dirty="0">
                  <a:solidFill>
                    <a:srgbClr val="FFFFFF"/>
                  </a:solidFill>
                  <a:latin typeface="linea-basic-10" charset="0"/>
                  <a:ea typeface="linea-basic-10" charset="0"/>
                  <a:cs typeface="linea-basic-10" charset="0"/>
                </a:rPr>
                <a:t>4</a:t>
              </a:r>
            </a:p>
          </p:txBody>
        </p:sp>
      </p:grpSp>
      <p:sp>
        <p:nvSpPr>
          <p:cNvPr id="63" name="Text Placeholder 2">
            <a:extLst>
              <a:ext uri="{FF2B5EF4-FFF2-40B4-BE49-F238E27FC236}">
                <a16:creationId xmlns:a16="http://schemas.microsoft.com/office/drawing/2014/main" id="{ABDB4E91-EFAF-4058-85A6-B6BF7C3F29BB}"/>
              </a:ext>
            </a:extLst>
          </p:cNvPr>
          <p:cNvSpPr>
            <a:spLocks noGrp="1"/>
          </p:cNvSpPr>
          <p:nvPr>
            <p:ph type="body" sz="quarter" idx="20"/>
          </p:nvPr>
        </p:nvSpPr>
        <p:spPr>
          <a:xfrm>
            <a:off x="610847" y="1813362"/>
            <a:ext cx="2815828" cy="385931"/>
          </a:xfrm>
          <a:prstGeom prst="rect">
            <a:avLst/>
          </a:prstGeom>
        </p:spPr>
        <p:txBody>
          <a:bodyPr/>
          <a:lstStyle>
            <a:lvl1pPr marL="0" indent="0" algn="r">
              <a:buFontTx/>
              <a:buNone/>
              <a:defRPr sz="2000">
                <a:solidFill>
                  <a:srgbClr val="263C80"/>
                </a:solidFill>
              </a:defRPr>
            </a:lvl1pPr>
          </a:lstStyle>
          <a:p>
            <a:pPr lvl="0"/>
            <a:endParaRPr lang="sk-SK" dirty="0"/>
          </a:p>
        </p:txBody>
      </p:sp>
      <p:sp>
        <p:nvSpPr>
          <p:cNvPr id="64" name="Text Placeholder 4">
            <a:extLst>
              <a:ext uri="{FF2B5EF4-FFF2-40B4-BE49-F238E27FC236}">
                <a16:creationId xmlns:a16="http://schemas.microsoft.com/office/drawing/2014/main" id="{2404F7DB-2142-4090-8BE4-28FD5E546AA8}"/>
              </a:ext>
            </a:extLst>
          </p:cNvPr>
          <p:cNvSpPr>
            <a:spLocks noGrp="1"/>
          </p:cNvSpPr>
          <p:nvPr>
            <p:ph type="body" sz="quarter" idx="21"/>
          </p:nvPr>
        </p:nvSpPr>
        <p:spPr>
          <a:xfrm>
            <a:off x="619908" y="2215498"/>
            <a:ext cx="2797705" cy="667772"/>
          </a:xfrm>
          <a:prstGeom prst="rect">
            <a:avLst/>
          </a:prstGeom>
        </p:spPr>
        <p:txBody>
          <a:bodyPr/>
          <a:lstStyle>
            <a:lvl1pPr marL="0" indent="0" algn="r">
              <a:buNone/>
              <a:defRPr sz="1400">
                <a:solidFill>
                  <a:srgbClr val="263C80"/>
                </a:solidFill>
              </a:defRPr>
            </a:lvl1pPr>
          </a:lstStyle>
          <a:p>
            <a:pPr lvl="0"/>
            <a:endParaRPr lang="sk-SK" dirty="0"/>
          </a:p>
        </p:txBody>
      </p:sp>
      <p:sp>
        <p:nvSpPr>
          <p:cNvPr id="73" name="Text Placeholder 2">
            <a:extLst>
              <a:ext uri="{FF2B5EF4-FFF2-40B4-BE49-F238E27FC236}">
                <a16:creationId xmlns:a16="http://schemas.microsoft.com/office/drawing/2014/main" id="{0BAAA097-69A7-488F-A147-D9227687D406}"/>
              </a:ext>
            </a:extLst>
          </p:cNvPr>
          <p:cNvSpPr>
            <a:spLocks noGrp="1"/>
          </p:cNvSpPr>
          <p:nvPr>
            <p:ph type="body" sz="quarter" idx="22"/>
          </p:nvPr>
        </p:nvSpPr>
        <p:spPr>
          <a:xfrm>
            <a:off x="1801135" y="2948098"/>
            <a:ext cx="2815828" cy="385931"/>
          </a:xfrm>
          <a:prstGeom prst="rect">
            <a:avLst/>
          </a:prstGeom>
        </p:spPr>
        <p:txBody>
          <a:bodyPr/>
          <a:lstStyle>
            <a:lvl1pPr marL="0" indent="0" algn="r">
              <a:buFontTx/>
              <a:buNone/>
              <a:defRPr sz="2000">
                <a:solidFill>
                  <a:srgbClr val="263C80"/>
                </a:solidFill>
              </a:defRPr>
            </a:lvl1pPr>
          </a:lstStyle>
          <a:p>
            <a:pPr lvl="0"/>
            <a:endParaRPr lang="sk-SK" dirty="0"/>
          </a:p>
        </p:txBody>
      </p:sp>
      <p:sp>
        <p:nvSpPr>
          <p:cNvPr id="74" name="Text Placeholder 4">
            <a:extLst>
              <a:ext uri="{FF2B5EF4-FFF2-40B4-BE49-F238E27FC236}">
                <a16:creationId xmlns:a16="http://schemas.microsoft.com/office/drawing/2014/main" id="{FC611F7A-C823-45B6-8CD7-8B0B321576CC}"/>
              </a:ext>
            </a:extLst>
          </p:cNvPr>
          <p:cNvSpPr>
            <a:spLocks noGrp="1"/>
          </p:cNvSpPr>
          <p:nvPr>
            <p:ph type="body" sz="quarter" idx="23"/>
          </p:nvPr>
        </p:nvSpPr>
        <p:spPr>
          <a:xfrm>
            <a:off x="1810196" y="3350234"/>
            <a:ext cx="2797705" cy="667772"/>
          </a:xfrm>
          <a:prstGeom prst="rect">
            <a:avLst/>
          </a:prstGeom>
        </p:spPr>
        <p:txBody>
          <a:bodyPr/>
          <a:lstStyle>
            <a:lvl1pPr marL="0" indent="0" algn="r">
              <a:buNone/>
              <a:defRPr sz="1400">
                <a:solidFill>
                  <a:srgbClr val="263C80"/>
                </a:solidFill>
              </a:defRPr>
            </a:lvl1pPr>
          </a:lstStyle>
          <a:p>
            <a:pPr lvl="0"/>
            <a:endParaRPr lang="sk-SK" dirty="0"/>
          </a:p>
        </p:txBody>
      </p:sp>
      <p:sp>
        <p:nvSpPr>
          <p:cNvPr id="75" name="Text Placeholder 2">
            <a:extLst>
              <a:ext uri="{FF2B5EF4-FFF2-40B4-BE49-F238E27FC236}">
                <a16:creationId xmlns:a16="http://schemas.microsoft.com/office/drawing/2014/main" id="{17FF75A5-54FE-4D1C-9ADB-A0E30F812D5C}"/>
              </a:ext>
            </a:extLst>
          </p:cNvPr>
          <p:cNvSpPr>
            <a:spLocks noGrp="1"/>
          </p:cNvSpPr>
          <p:nvPr>
            <p:ph type="body" sz="quarter" idx="24"/>
          </p:nvPr>
        </p:nvSpPr>
        <p:spPr>
          <a:xfrm>
            <a:off x="2996058" y="4078307"/>
            <a:ext cx="2815828" cy="385931"/>
          </a:xfrm>
          <a:prstGeom prst="rect">
            <a:avLst/>
          </a:prstGeom>
        </p:spPr>
        <p:txBody>
          <a:bodyPr/>
          <a:lstStyle>
            <a:lvl1pPr marL="0" indent="0" algn="r">
              <a:buFontTx/>
              <a:buNone/>
              <a:defRPr sz="2000">
                <a:solidFill>
                  <a:srgbClr val="263C80"/>
                </a:solidFill>
              </a:defRPr>
            </a:lvl1pPr>
          </a:lstStyle>
          <a:p>
            <a:pPr lvl="0"/>
            <a:endParaRPr lang="sk-SK" dirty="0"/>
          </a:p>
        </p:txBody>
      </p:sp>
      <p:sp>
        <p:nvSpPr>
          <p:cNvPr id="76" name="Text Placeholder 4">
            <a:extLst>
              <a:ext uri="{FF2B5EF4-FFF2-40B4-BE49-F238E27FC236}">
                <a16:creationId xmlns:a16="http://schemas.microsoft.com/office/drawing/2014/main" id="{B46C6CBB-7954-4FA0-B3BC-81725DB239C8}"/>
              </a:ext>
            </a:extLst>
          </p:cNvPr>
          <p:cNvSpPr>
            <a:spLocks noGrp="1"/>
          </p:cNvSpPr>
          <p:nvPr>
            <p:ph type="body" sz="quarter" idx="25"/>
          </p:nvPr>
        </p:nvSpPr>
        <p:spPr>
          <a:xfrm>
            <a:off x="3005119" y="4480443"/>
            <a:ext cx="2797705" cy="667772"/>
          </a:xfrm>
          <a:prstGeom prst="rect">
            <a:avLst/>
          </a:prstGeom>
        </p:spPr>
        <p:txBody>
          <a:bodyPr/>
          <a:lstStyle>
            <a:lvl1pPr marL="0" indent="0" algn="r">
              <a:buNone/>
              <a:defRPr sz="1400">
                <a:solidFill>
                  <a:srgbClr val="263C80"/>
                </a:solidFill>
              </a:defRPr>
            </a:lvl1pPr>
          </a:lstStyle>
          <a:p>
            <a:pPr lvl="0"/>
            <a:endParaRPr lang="sk-SK" dirty="0"/>
          </a:p>
        </p:txBody>
      </p:sp>
      <p:sp>
        <p:nvSpPr>
          <p:cNvPr id="77" name="Text Placeholder 2">
            <a:extLst>
              <a:ext uri="{FF2B5EF4-FFF2-40B4-BE49-F238E27FC236}">
                <a16:creationId xmlns:a16="http://schemas.microsoft.com/office/drawing/2014/main" id="{193A5C7E-990C-4FC6-883D-0A78F9042C72}"/>
              </a:ext>
            </a:extLst>
          </p:cNvPr>
          <p:cNvSpPr>
            <a:spLocks noGrp="1"/>
          </p:cNvSpPr>
          <p:nvPr>
            <p:ph type="body" sz="quarter" idx="26"/>
          </p:nvPr>
        </p:nvSpPr>
        <p:spPr>
          <a:xfrm>
            <a:off x="4084709" y="5236802"/>
            <a:ext cx="2815828" cy="385931"/>
          </a:xfrm>
          <a:prstGeom prst="rect">
            <a:avLst/>
          </a:prstGeom>
        </p:spPr>
        <p:txBody>
          <a:bodyPr/>
          <a:lstStyle>
            <a:lvl1pPr marL="0" indent="0" algn="r">
              <a:buFontTx/>
              <a:buNone/>
              <a:defRPr sz="2000">
                <a:solidFill>
                  <a:srgbClr val="263C80"/>
                </a:solidFill>
              </a:defRPr>
            </a:lvl1pPr>
          </a:lstStyle>
          <a:p>
            <a:pPr lvl="0"/>
            <a:endParaRPr lang="sk-SK" dirty="0"/>
          </a:p>
        </p:txBody>
      </p:sp>
      <p:sp>
        <p:nvSpPr>
          <p:cNvPr id="78" name="Text Placeholder 4">
            <a:extLst>
              <a:ext uri="{FF2B5EF4-FFF2-40B4-BE49-F238E27FC236}">
                <a16:creationId xmlns:a16="http://schemas.microsoft.com/office/drawing/2014/main" id="{DFC0DD53-B84C-4925-907E-FED1F5900E2D}"/>
              </a:ext>
            </a:extLst>
          </p:cNvPr>
          <p:cNvSpPr>
            <a:spLocks noGrp="1"/>
          </p:cNvSpPr>
          <p:nvPr>
            <p:ph type="body" sz="quarter" idx="27"/>
          </p:nvPr>
        </p:nvSpPr>
        <p:spPr>
          <a:xfrm>
            <a:off x="4093770" y="5638938"/>
            <a:ext cx="2797705" cy="667772"/>
          </a:xfrm>
          <a:prstGeom prst="rect">
            <a:avLst/>
          </a:prstGeom>
        </p:spPr>
        <p:txBody>
          <a:bodyPr/>
          <a:lstStyle>
            <a:lvl1pPr marL="0" indent="0" algn="r">
              <a:buNone/>
              <a:defRPr sz="1400">
                <a:solidFill>
                  <a:srgbClr val="263C80"/>
                </a:solidFill>
              </a:defRPr>
            </a:lvl1pPr>
          </a:lstStyle>
          <a:p>
            <a:pPr lvl="0"/>
            <a:endParaRPr lang="sk-SK" dirty="0"/>
          </a:p>
        </p:txBody>
      </p:sp>
    </p:spTree>
    <p:extLst>
      <p:ext uri="{BB962C8B-B14F-4D97-AF65-F5344CB8AC3E}">
        <p14:creationId xmlns:p14="http://schemas.microsoft.com/office/powerpoint/2010/main" val="33307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0-#ppt_w/2"/>
                                          </p:val>
                                        </p:tav>
                                        <p:tav tm="100000">
                                          <p:val>
                                            <p:strVal val="#ppt_x"/>
                                          </p:val>
                                        </p:tav>
                                      </p:tavLst>
                                    </p:anim>
                                    <p:anim calcmode="lin" valueType="num">
                                      <p:cBhvr additive="base">
                                        <p:cTn id="8" dur="1000" fill="hold"/>
                                        <p:tgtEl>
                                          <p:spTgt spid="33"/>
                                        </p:tgtEl>
                                        <p:attrNameLst>
                                          <p:attrName>ppt_y</p:attrName>
                                        </p:attrNameLst>
                                      </p:cBhvr>
                                      <p:tavLst>
                                        <p:tav tm="0">
                                          <p:val>
                                            <p:strVal val="#ppt_y"/>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down)">
                                      <p:cBhvr>
                                        <p:cTn id="11" dur="500"/>
                                        <p:tgtEl>
                                          <p:spTgt spid="34"/>
                                        </p:tgtEl>
                                      </p:cBhvr>
                                    </p:animEffect>
                                  </p:childTnLst>
                                </p:cTn>
                              </p:par>
                              <p:par>
                                <p:cTn id="12" presetID="22" presetClass="entr" presetSubtype="2" fill="hold" nodeType="withEffect">
                                  <p:stCondLst>
                                    <p:cond delay="250"/>
                                  </p:stCondLst>
                                  <p:childTnLst>
                                    <p:set>
                                      <p:cBhvr>
                                        <p:cTn id="13" dur="1" fill="hold">
                                          <p:stCondLst>
                                            <p:cond delay="0"/>
                                          </p:stCondLst>
                                        </p:cTn>
                                        <p:tgtEl>
                                          <p:spTgt spid="35"/>
                                        </p:tgtEl>
                                        <p:attrNameLst>
                                          <p:attrName>style.visibility</p:attrName>
                                        </p:attrNameLst>
                                      </p:cBhvr>
                                      <p:to>
                                        <p:strVal val="visible"/>
                                      </p:to>
                                    </p:set>
                                    <p:animEffect transition="in" filter="wipe(right)">
                                      <p:cBhvr>
                                        <p:cTn id="14" dur="500"/>
                                        <p:tgtEl>
                                          <p:spTgt spid="35"/>
                                        </p:tgtEl>
                                      </p:cBhvr>
                                    </p:animEffect>
                                  </p:childTnLst>
                                </p:cTn>
                              </p:par>
                              <p:par>
                                <p:cTn id="15" presetID="22" presetClass="entr" presetSubtype="4" fill="hold" grpId="0"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wipe(down)">
                                      <p:cBhvr>
                                        <p:cTn id="17" dur="500"/>
                                        <p:tgtEl>
                                          <p:spTgt spid="51"/>
                                        </p:tgtEl>
                                      </p:cBhvr>
                                    </p:animEffect>
                                  </p:childTnLst>
                                </p:cTn>
                              </p:par>
                              <p:par>
                                <p:cTn id="18" presetID="22" presetClass="entr" presetSubtype="2" fill="hold" nodeType="withEffect">
                                  <p:stCondLst>
                                    <p:cond delay="1250"/>
                                  </p:stCondLst>
                                  <p:childTnLst>
                                    <p:set>
                                      <p:cBhvr>
                                        <p:cTn id="19" dur="1" fill="hold">
                                          <p:stCondLst>
                                            <p:cond delay="0"/>
                                          </p:stCondLst>
                                        </p:cTn>
                                        <p:tgtEl>
                                          <p:spTgt spid="52"/>
                                        </p:tgtEl>
                                        <p:attrNameLst>
                                          <p:attrName>style.visibility</p:attrName>
                                        </p:attrNameLst>
                                      </p:cBhvr>
                                      <p:to>
                                        <p:strVal val="visible"/>
                                      </p:to>
                                    </p:set>
                                    <p:animEffect transition="in" filter="wipe(right)">
                                      <p:cBhvr>
                                        <p:cTn id="20" dur="500"/>
                                        <p:tgtEl>
                                          <p:spTgt spid="52"/>
                                        </p:tgtEl>
                                      </p:cBhvr>
                                    </p:animEffect>
                                  </p:childTnLst>
                                </p:cTn>
                              </p:par>
                              <p:par>
                                <p:cTn id="21" presetID="22" presetClass="entr" presetSubtype="4" fill="hold" grpId="0" nodeType="withEffect">
                                  <p:stCondLst>
                                    <p:cond delay="200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par>
                                <p:cTn id="24" presetID="22" presetClass="entr" presetSubtype="2" fill="hold" nodeType="withEffect">
                                  <p:stCondLst>
                                    <p:cond delay="2250"/>
                                  </p:stCondLst>
                                  <p:childTnLst>
                                    <p:set>
                                      <p:cBhvr>
                                        <p:cTn id="25" dur="1" fill="hold">
                                          <p:stCondLst>
                                            <p:cond delay="0"/>
                                          </p:stCondLst>
                                        </p:cTn>
                                        <p:tgtEl>
                                          <p:spTgt spid="56"/>
                                        </p:tgtEl>
                                        <p:attrNameLst>
                                          <p:attrName>style.visibility</p:attrName>
                                        </p:attrNameLst>
                                      </p:cBhvr>
                                      <p:to>
                                        <p:strVal val="visible"/>
                                      </p:to>
                                    </p:set>
                                    <p:animEffect transition="in" filter="wipe(right)">
                                      <p:cBhvr>
                                        <p:cTn id="26" dur="500"/>
                                        <p:tgtEl>
                                          <p:spTgt spid="56"/>
                                        </p:tgtEl>
                                      </p:cBhvr>
                                    </p:animEffect>
                                  </p:childTnLst>
                                </p:cTn>
                              </p:par>
                              <p:par>
                                <p:cTn id="27" presetID="22" presetClass="entr" presetSubtype="4" fill="hold" grpId="0" nodeType="withEffect">
                                  <p:stCondLst>
                                    <p:cond delay="3000"/>
                                  </p:stCondLst>
                                  <p:childTnLst>
                                    <p:set>
                                      <p:cBhvr>
                                        <p:cTn id="28" dur="1" fill="hold">
                                          <p:stCondLst>
                                            <p:cond delay="0"/>
                                          </p:stCondLst>
                                        </p:cTn>
                                        <p:tgtEl>
                                          <p:spTgt spid="59"/>
                                        </p:tgtEl>
                                        <p:attrNameLst>
                                          <p:attrName>style.visibility</p:attrName>
                                        </p:attrNameLst>
                                      </p:cBhvr>
                                      <p:to>
                                        <p:strVal val="visible"/>
                                      </p:to>
                                    </p:set>
                                    <p:animEffect transition="in" filter="wipe(down)">
                                      <p:cBhvr>
                                        <p:cTn id="29" dur="500"/>
                                        <p:tgtEl>
                                          <p:spTgt spid="59"/>
                                        </p:tgtEl>
                                      </p:cBhvr>
                                    </p:animEffect>
                                  </p:childTnLst>
                                </p:cTn>
                              </p:par>
                              <p:par>
                                <p:cTn id="30" presetID="22" presetClass="entr" presetSubtype="2" fill="hold" nodeType="withEffect">
                                  <p:stCondLst>
                                    <p:cond delay="3250"/>
                                  </p:stCondLst>
                                  <p:childTnLst>
                                    <p:set>
                                      <p:cBhvr>
                                        <p:cTn id="31" dur="1" fill="hold">
                                          <p:stCondLst>
                                            <p:cond delay="0"/>
                                          </p:stCondLst>
                                        </p:cTn>
                                        <p:tgtEl>
                                          <p:spTgt spid="60"/>
                                        </p:tgtEl>
                                        <p:attrNameLst>
                                          <p:attrName>style.visibility</p:attrName>
                                        </p:attrNameLst>
                                      </p:cBhvr>
                                      <p:to>
                                        <p:strVal val="visible"/>
                                      </p:to>
                                    </p:set>
                                    <p:animEffect transition="in" filter="wipe(right)">
                                      <p:cBhvr>
                                        <p:cTn id="32" dur="500"/>
                                        <p:tgtEl>
                                          <p:spTgt spid="60"/>
                                        </p:tgtEl>
                                      </p:cBhvr>
                                    </p:animEffect>
                                  </p:childTnLst>
                                </p:cTn>
                              </p:par>
                              <p:par>
                                <p:cTn id="33" presetID="2" presetClass="entr" presetSubtype="8" fill="hold" grpId="0" nodeType="withEffect" nodePh="1">
                                  <p:stCondLst>
                                    <p:cond delay="1000"/>
                                  </p:stCondLst>
                                  <p:endCondLst>
                                    <p:cond evt="begin" delay="0">
                                      <p:tn val="33"/>
                                    </p:cond>
                                  </p:endCondLst>
                                  <p:childTnLst>
                                    <p:set>
                                      <p:cBhvr>
                                        <p:cTn id="34" dur="1" fill="hold">
                                          <p:stCondLst>
                                            <p:cond delay="0"/>
                                          </p:stCondLst>
                                        </p:cTn>
                                        <p:tgtEl>
                                          <p:spTgt spid="63">
                                            <p:txEl>
                                              <p:pRg st="0" end="0"/>
                                            </p:txEl>
                                          </p:spTgt>
                                        </p:tgtEl>
                                        <p:attrNameLst>
                                          <p:attrName>style.visibility</p:attrName>
                                        </p:attrNameLst>
                                      </p:cBhvr>
                                      <p:to>
                                        <p:strVal val="visible"/>
                                      </p:to>
                                    </p:set>
                                    <p:anim calcmode="lin" valueType="num">
                                      <p:cBhvr additive="base">
                                        <p:cTn id="35" dur="1250" fill="hold"/>
                                        <p:tgtEl>
                                          <p:spTgt spid="63">
                                            <p:txEl>
                                              <p:pRg st="0" end="0"/>
                                            </p:txEl>
                                          </p:spTgt>
                                        </p:tgtEl>
                                        <p:attrNameLst>
                                          <p:attrName>ppt_x</p:attrName>
                                        </p:attrNameLst>
                                      </p:cBhvr>
                                      <p:tavLst>
                                        <p:tav tm="0">
                                          <p:val>
                                            <p:strVal val="0-#ppt_w/2"/>
                                          </p:val>
                                        </p:tav>
                                        <p:tav tm="100000">
                                          <p:val>
                                            <p:strVal val="#ppt_x"/>
                                          </p:val>
                                        </p:tav>
                                      </p:tavLst>
                                    </p:anim>
                                    <p:anim calcmode="lin" valueType="num">
                                      <p:cBhvr additive="base">
                                        <p:cTn id="36" dur="1250" fill="hold"/>
                                        <p:tgtEl>
                                          <p:spTgt spid="63">
                                            <p:txEl>
                                              <p:pRg st="0" end="0"/>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nodePh="1">
                                  <p:stCondLst>
                                    <p:cond delay="1000"/>
                                  </p:stCondLst>
                                  <p:endCondLst>
                                    <p:cond evt="begin" delay="0">
                                      <p:tn val="37"/>
                                    </p:cond>
                                  </p:endCondLst>
                                  <p:childTnLst>
                                    <p:set>
                                      <p:cBhvr>
                                        <p:cTn id="38" dur="1" fill="hold">
                                          <p:stCondLst>
                                            <p:cond delay="0"/>
                                          </p:stCondLst>
                                        </p:cTn>
                                        <p:tgtEl>
                                          <p:spTgt spid="64">
                                            <p:txEl>
                                              <p:pRg st="0" end="0"/>
                                            </p:txEl>
                                          </p:spTgt>
                                        </p:tgtEl>
                                        <p:attrNameLst>
                                          <p:attrName>style.visibility</p:attrName>
                                        </p:attrNameLst>
                                      </p:cBhvr>
                                      <p:to>
                                        <p:strVal val="visible"/>
                                      </p:to>
                                    </p:set>
                                    <p:anim calcmode="lin" valueType="num">
                                      <p:cBhvr additive="base">
                                        <p:cTn id="39" dur="1250" fill="hold"/>
                                        <p:tgtEl>
                                          <p:spTgt spid="64">
                                            <p:txEl>
                                              <p:pRg st="0" end="0"/>
                                            </p:txEl>
                                          </p:spTgt>
                                        </p:tgtEl>
                                        <p:attrNameLst>
                                          <p:attrName>ppt_x</p:attrName>
                                        </p:attrNameLst>
                                      </p:cBhvr>
                                      <p:tavLst>
                                        <p:tav tm="0">
                                          <p:val>
                                            <p:strVal val="0-#ppt_w/2"/>
                                          </p:val>
                                        </p:tav>
                                        <p:tav tm="100000">
                                          <p:val>
                                            <p:strVal val="#ppt_x"/>
                                          </p:val>
                                        </p:tav>
                                      </p:tavLst>
                                    </p:anim>
                                    <p:anim calcmode="lin" valueType="num">
                                      <p:cBhvr additive="base">
                                        <p:cTn id="40" dur="1250" fill="hold"/>
                                        <p:tgtEl>
                                          <p:spTgt spid="64">
                                            <p:txEl>
                                              <p:pRg st="0" end="0"/>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nodePh="1">
                                  <p:stCondLst>
                                    <p:cond delay="1500"/>
                                  </p:stCondLst>
                                  <p:endCondLst>
                                    <p:cond evt="begin" delay="0">
                                      <p:tn val="41"/>
                                    </p:cond>
                                  </p:endCondLst>
                                  <p:childTnLst>
                                    <p:set>
                                      <p:cBhvr>
                                        <p:cTn id="42" dur="1" fill="hold">
                                          <p:stCondLst>
                                            <p:cond delay="0"/>
                                          </p:stCondLst>
                                        </p:cTn>
                                        <p:tgtEl>
                                          <p:spTgt spid="73">
                                            <p:txEl>
                                              <p:pRg st="0" end="0"/>
                                            </p:txEl>
                                          </p:spTgt>
                                        </p:tgtEl>
                                        <p:attrNameLst>
                                          <p:attrName>style.visibility</p:attrName>
                                        </p:attrNameLst>
                                      </p:cBhvr>
                                      <p:to>
                                        <p:strVal val="visible"/>
                                      </p:to>
                                    </p:set>
                                    <p:anim calcmode="lin" valueType="num">
                                      <p:cBhvr additive="base">
                                        <p:cTn id="43" dur="1250" fill="hold"/>
                                        <p:tgtEl>
                                          <p:spTgt spid="73">
                                            <p:txEl>
                                              <p:pRg st="0" end="0"/>
                                            </p:txEl>
                                          </p:spTgt>
                                        </p:tgtEl>
                                        <p:attrNameLst>
                                          <p:attrName>ppt_x</p:attrName>
                                        </p:attrNameLst>
                                      </p:cBhvr>
                                      <p:tavLst>
                                        <p:tav tm="0">
                                          <p:val>
                                            <p:strVal val="0-#ppt_w/2"/>
                                          </p:val>
                                        </p:tav>
                                        <p:tav tm="100000">
                                          <p:val>
                                            <p:strVal val="#ppt_x"/>
                                          </p:val>
                                        </p:tav>
                                      </p:tavLst>
                                    </p:anim>
                                    <p:anim calcmode="lin" valueType="num">
                                      <p:cBhvr additive="base">
                                        <p:cTn id="44" dur="1250" fill="hold"/>
                                        <p:tgtEl>
                                          <p:spTgt spid="73">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nodePh="1">
                                  <p:stCondLst>
                                    <p:cond delay="1500"/>
                                  </p:stCondLst>
                                  <p:endCondLst>
                                    <p:cond evt="begin" delay="0">
                                      <p:tn val="45"/>
                                    </p:cond>
                                  </p:endCondLst>
                                  <p:childTnLst>
                                    <p:set>
                                      <p:cBhvr>
                                        <p:cTn id="46" dur="1" fill="hold">
                                          <p:stCondLst>
                                            <p:cond delay="0"/>
                                          </p:stCondLst>
                                        </p:cTn>
                                        <p:tgtEl>
                                          <p:spTgt spid="74">
                                            <p:txEl>
                                              <p:pRg st="0" end="0"/>
                                            </p:txEl>
                                          </p:spTgt>
                                        </p:tgtEl>
                                        <p:attrNameLst>
                                          <p:attrName>style.visibility</p:attrName>
                                        </p:attrNameLst>
                                      </p:cBhvr>
                                      <p:to>
                                        <p:strVal val="visible"/>
                                      </p:to>
                                    </p:set>
                                    <p:anim calcmode="lin" valueType="num">
                                      <p:cBhvr additive="base">
                                        <p:cTn id="47" dur="1250" fill="hold"/>
                                        <p:tgtEl>
                                          <p:spTgt spid="74">
                                            <p:txEl>
                                              <p:pRg st="0" end="0"/>
                                            </p:txEl>
                                          </p:spTgt>
                                        </p:tgtEl>
                                        <p:attrNameLst>
                                          <p:attrName>ppt_x</p:attrName>
                                        </p:attrNameLst>
                                      </p:cBhvr>
                                      <p:tavLst>
                                        <p:tav tm="0">
                                          <p:val>
                                            <p:strVal val="0-#ppt_w/2"/>
                                          </p:val>
                                        </p:tav>
                                        <p:tav tm="100000">
                                          <p:val>
                                            <p:strVal val="#ppt_x"/>
                                          </p:val>
                                        </p:tav>
                                      </p:tavLst>
                                    </p:anim>
                                    <p:anim calcmode="lin" valueType="num">
                                      <p:cBhvr additive="base">
                                        <p:cTn id="48" dur="1250" fill="hold"/>
                                        <p:tgtEl>
                                          <p:spTgt spid="74">
                                            <p:txEl>
                                              <p:pRg st="0" end="0"/>
                                            </p:txEl>
                                          </p:spTgt>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nodePh="1">
                                  <p:stCondLst>
                                    <p:cond delay="2000"/>
                                  </p:stCondLst>
                                  <p:endCondLst>
                                    <p:cond evt="begin" delay="0">
                                      <p:tn val="49"/>
                                    </p:cond>
                                  </p:endCondLst>
                                  <p:childTnLst>
                                    <p:set>
                                      <p:cBhvr>
                                        <p:cTn id="50" dur="1" fill="hold">
                                          <p:stCondLst>
                                            <p:cond delay="0"/>
                                          </p:stCondLst>
                                        </p:cTn>
                                        <p:tgtEl>
                                          <p:spTgt spid="75">
                                            <p:txEl>
                                              <p:pRg st="0" end="0"/>
                                            </p:txEl>
                                          </p:spTgt>
                                        </p:tgtEl>
                                        <p:attrNameLst>
                                          <p:attrName>style.visibility</p:attrName>
                                        </p:attrNameLst>
                                      </p:cBhvr>
                                      <p:to>
                                        <p:strVal val="visible"/>
                                      </p:to>
                                    </p:set>
                                    <p:anim calcmode="lin" valueType="num">
                                      <p:cBhvr additive="base">
                                        <p:cTn id="51" dur="1250" fill="hold"/>
                                        <p:tgtEl>
                                          <p:spTgt spid="75">
                                            <p:txEl>
                                              <p:pRg st="0" end="0"/>
                                            </p:txEl>
                                          </p:spTgt>
                                        </p:tgtEl>
                                        <p:attrNameLst>
                                          <p:attrName>ppt_x</p:attrName>
                                        </p:attrNameLst>
                                      </p:cBhvr>
                                      <p:tavLst>
                                        <p:tav tm="0">
                                          <p:val>
                                            <p:strVal val="0-#ppt_w/2"/>
                                          </p:val>
                                        </p:tav>
                                        <p:tav tm="100000">
                                          <p:val>
                                            <p:strVal val="#ppt_x"/>
                                          </p:val>
                                        </p:tav>
                                      </p:tavLst>
                                    </p:anim>
                                    <p:anim calcmode="lin" valueType="num">
                                      <p:cBhvr additive="base">
                                        <p:cTn id="52" dur="1250" fill="hold"/>
                                        <p:tgtEl>
                                          <p:spTgt spid="75">
                                            <p:txEl>
                                              <p:pRg st="0" end="0"/>
                                            </p:txEl>
                                          </p:spTgt>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nodePh="1">
                                  <p:stCondLst>
                                    <p:cond delay="2000"/>
                                  </p:stCondLst>
                                  <p:endCondLst>
                                    <p:cond evt="begin" delay="0">
                                      <p:tn val="53"/>
                                    </p:cond>
                                  </p:endCondLst>
                                  <p:childTnLst>
                                    <p:set>
                                      <p:cBhvr>
                                        <p:cTn id="54" dur="1" fill="hold">
                                          <p:stCondLst>
                                            <p:cond delay="0"/>
                                          </p:stCondLst>
                                        </p:cTn>
                                        <p:tgtEl>
                                          <p:spTgt spid="76">
                                            <p:txEl>
                                              <p:pRg st="0" end="0"/>
                                            </p:txEl>
                                          </p:spTgt>
                                        </p:tgtEl>
                                        <p:attrNameLst>
                                          <p:attrName>style.visibility</p:attrName>
                                        </p:attrNameLst>
                                      </p:cBhvr>
                                      <p:to>
                                        <p:strVal val="visible"/>
                                      </p:to>
                                    </p:set>
                                    <p:anim calcmode="lin" valueType="num">
                                      <p:cBhvr additive="base">
                                        <p:cTn id="55" dur="1250" fill="hold"/>
                                        <p:tgtEl>
                                          <p:spTgt spid="76">
                                            <p:txEl>
                                              <p:pRg st="0" end="0"/>
                                            </p:txEl>
                                          </p:spTgt>
                                        </p:tgtEl>
                                        <p:attrNameLst>
                                          <p:attrName>ppt_x</p:attrName>
                                        </p:attrNameLst>
                                      </p:cBhvr>
                                      <p:tavLst>
                                        <p:tav tm="0">
                                          <p:val>
                                            <p:strVal val="0-#ppt_w/2"/>
                                          </p:val>
                                        </p:tav>
                                        <p:tav tm="100000">
                                          <p:val>
                                            <p:strVal val="#ppt_x"/>
                                          </p:val>
                                        </p:tav>
                                      </p:tavLst>
                                    </p:anim>
                                    <p:anim calcmode="lin" valueType="num">
                                      <p:cBhvr additive="base">
                                        <p:cTn id="56" dur="1250" fill="hold"/>
                                        <p:tgtEl>
                                          <p:spTgt spid="76">
                                            <p:txEl>
                                              <p:pRg st="0" end="0"/>
                                            </p:txEl>
                                          </p:spTgt>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nodePh="1">
                                  <p:stCondLst>
                                    <p:cond delay="2500"/>
                                  </p:stCondLst>
                                  <p:endCondLst>
                                    <p:cond evt="begin" delay="0">
                                      <p:tn val="57"/>
                                    </p:cond>
                                  </p:endCondLst>
                                  <p:childTnLst>
                                    <p:set>
                                      <p:cBhvr>
                                        <p:cTn id="58" dur="1" fill="hold">
                                          <p:stCondLst>
                                            <p:cond delay="0"/>
                                          </p:stCondLst>
                                        </p:cTn>
                                        <p:tgtEl>
                                          <p:spTgt spid="77">
                                            <p:txEl>
                                              <p:pRg st="0" end="0"/>
                                            </p:txEl>
                                          </p:spTgt>
                                        </p:tgtEl>
                                        <p:attrNameLst>
                                          <p:attrName>style.visibility</p:attrName>
                                        </p:attrNameLst>
                                      </p:cBhvr>
                                      <p:to>
                                        <p:strVal val="visible"/>
                                      </p:to>
                                    </p:set>
                                    <p:anim calcmode="lin" valueType="num">
                                      <p:cBhvr additive="base">
                                        <p:cTn id="59" dur="1250" fill="hold"/>
                                        <p:tgtEl>
                                          <p:spTgt spid="77">
                                            <p:txEl>
                                              <p:pRg st="0" end="0"/>
                                            </p:txEl>
                                          </p:spTgt>
                                        </p:tgtEl>
                                        <p:attrNameLst>
                                          <p:attrName>ppt_x</p:attrName>
                                        </p:attrNameLst>
                                      </p:cBhvr>
                                      <p:tavLst>
                                        <p:tav tm="0">
                                          <p:val>
                                            <p:strVal val="0-#ppt_w/2"/>
                                          </p:val>
                                        </p:tav>
                                        <p:tav tm="100000">
                                          <p:val>
                                            <p:strVal val="#ppt_x"/>
                                          </p:val>
                                        </p:tav>
                                      </p:tavLst>
                                    </p:anim>
                                    <p:anim calcmode="lin" valueType="num">
                                      <p:cBhvr additive="base">
                                        <p:cTn id="60" dur="1250" fill="hold"/>
                                        <p:tgtEl>
                                          <p:spTgt spid="77">
                                            <p:txEl>
                                              <p:pRg st="0" end="0"/>
                                            </p:txEl>
                                          </p:spTgt>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nodePh="1">
                                  <p:stCondLst>
                                    <p:cond delay="2500"/>
                                  </p:stCondLst>
                                  <p:endCondLst>
                                    <p:cond evt="begin" delay="0">
                                      <p:tn val="61"/>
                                    </p:cond>
                                  </p:endCondLst>
                                  <p:childTnLst>
                                    <p:set>
                                      <p:cBhvr>
                                        <p:cTn id="62" dur="1" fill="hold">
                                          <p:stCondLst>
                                            <p:cond delay="0"/>
                                          </p:stCondLst>
                                        </p:cTn>
                                        <p:tgtEl>
                                          <p:spTgt spid="78">
                                            <p:txEl>
                                              <p:pRg st="0" end="0"/>
                                            </p:txEl>
                                          </p:spTgt>
                                        </p:tgtEl>
                                        <p:attrNameLst>
                                          <p:attrName>style.visibility</p:attrName>
                                        </p:attrNameLst>
                                      </p:cBhvr>
                                      <p:to>
                                        <p:strVal val="visible"/>
                                      </p:to>
                                    </p:set>
                                    <p:anim calcmode="lin" valueType="num">
                                      <p:cBhvr additive="base">
                                        <p:cTn id="63" dur="1250" fill="hold"/>
                                        <p:tgtEl>
                                          <p:spTgt spid="78">
                                            <p:txEl>
                                              <p:pRg st="0" end="0"/>
                                            </p:txEl>
                                          </p:spTgt>
                                        </p:tgtEl>
                                        <p:attrNameLst>
                                          <p:attrName>ppt_x</p:attrName>
                                        </p:attrNameLst>
                                      </p:cBhvr>
                                      <p:tavLst>
                                        <p:tav tm="0">
                                          <p:val>
                                            <p:strVal val="0-#ppt_w/2"/>
                                          </p:val>
                                        </p:tav>
                                        <p:tav tm="100000">
                                          <p:val>
                                            <p:strVal val="#ppt_x"/>
                                          </p:val>
                                        </p:tav>
                                      </p:tavLst>
                                    </p:anim>
                                    <p:anim calcmode="lin" valueType="num">
                                      <p:cBhvr additive="base">
                                        <p:cTn id="64" dur="1250" fill="hold"/>
                                        <p:tgtEl>
                                          <p:spTgt spid="7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51" grpId="0" animBg="1"/>
      <p:bldP spid="55" grpId="0" animBg="1"/>
      <p:bldP spid="59" grpId="0" animBg="1"/>
      <p:bldP spid="63" grpId="0" build="p">
        <p:tmplLst>
          <p:tmpl lvl="1">
            <p:tnLst>
              <p:par>
                <p:cTn presetID="2" presetClass="entr" presetSubtype="8" fill="hold" nodeType="withEffect" nodePh="1">
                  <p:stCondLst>
                    <p:cond delay="1000"/>
                  </p:stCondLst>
                  <p:endCondLst>
                    <p:cond delay="0"/>
                  </p:endCondLst>
                  <p:childTnLst>
                    <p:set>
                      <p:cBhvr>
                        <p:cTn dur="1" fill="hold">
                          <p:stCondLst>
                            <p:cond delay="0"/>
                          </p:stCondLst>
                        </p:cTn>
                        <p:tgtEl>
                          <p:spTgt spid="63"/>
                        </p:tgtEl>
                        <p:attrNameLst>
                          <p:attrName>style.visibility</p:attrName>
                        </p:attrNameLst>
                      </p:cBhvr>
                      <p:to>
                        <p:strVal val="visible"/>
                      </p:to>
                    </p:set>
                    <p:anim calcmode="lin" valueType="num">
                      <p:cBhvr additive="base">
                        <p:cTn dur="1250" fill="hold"/>
                        <p:tgtEl>
                          <p:spTgt spid="63"/>
                        </p:tgtEl>
                        <p:attrNameLst>
                          <p:attrName>ppt_x</p:attrName>
                        </p:attrNameLst>
                      </p:cBhvr>
                      <p:tavLst>
                        <p:tav tm="0">
                          <p:val>
                            <p:strVal val="0-#ppt_w/2"/>
                          </p:val>
                        </p:tav>
                        <p:tav tm="100000">
                          <p:val>
                            <p:strVal val="#ppt_x"/>
                          </p:val>
                        </p:tav>
                      </p:tavLst>
                    </p:anim>
                    <p:anim calcmode="lin" valueType="num">
                      <p:cBhvr additive="base">
                        <p:cTn dur="1250" fill="hold"/>
                        <p:tgtEl>
                          <p:spTgt spid="63"/>
                        </p:tgtEl>
                        <p:attrNameLst>
                          <p:attrName>ppt_y</p:attrName>
                        </p:attrNameLst>
                      </p:cBhvr>
                      <p:tavLst>
                        <p:tav tm="0">
                          <p:val>
                            <p:strVal val="#ppt_y"/>
                          </p:val>
                        </p:tav>
                        <p:tav tm="100000">
                          <p:val>
                            <p:strVal val="#ppt_y"/>
                          </p:val>
                        </p:tav>
                      </p:tavLst>
                    </p:anim>
                  </p:childTnLst>
                </p:cTn>
              </p:par>
            </p:tnLst>
          </p:tmpl>
        </p:tmplLst>
      </p:bldP>
      <p:bldP spid="64" grpId="0" build="p">
        <p:tmplLst>
          <p:tmpl lvl="1">
            <p:tnLst>
              <p:par>
                <p:cTn presetID="2" presetClass="entr" presetSubtype="8" fill="hold" nodeType="withEffect" nodePh="1">
                  <p:stCondLst>
                    <p:cond delay="1000"/>
                  </p:stCondLst>
                  <p:endCondLst>
                    <p:cond delay="0"/>
                  </p:endCondLst>
                  <p:childTnLst>
                    <p:set>
                      <p:cBhvr>
                        <p:cTn dur="1" fill="hold">
                          <p:stCondLst>
                            <p:cond delay="0"/>
                          </p:stCondLst>
                        </p:cTn>
                        <p:tgtEl>
                          <p:spTgt spid="64"/>
                        </p:tgtEl>
                        <p:attrNameLst>
                          <p:attrName>style.visibility</p:attrName>
                        </p:attrNameLst>
                      </p:cBhvr>
                      <p:to>
                        <p:strVal val="visible"/>
                      </p:to>
                    </p:set>
                    <p:anim calcmode="lin" valueType="num">
                      <p:cBhvr additive="base">
                        <p:cTn dur="1250" fill="hold"/>
                        <p:tgtEl>
                          <p:spTgt spid="64"/>
                        </p:tgtEl>
                        <p:attrNameLst>
                          <p:attrName>ppt_x</p:attrName>
                        </p:attrNameLst>
                      </p:cBhvr>
                      <p:tavLst>
                        <p:tav tm="0">
                          <p:val>
                            <p:strVal val="0-#ppt_w/2"/>
                          </p:val>
                        </p:tav>
                        <p:tav tm="100000">
                          <p:val>
                            <p:strVal val="#ppt_x"/>
                          </p:val>
                        </p:tav>
                      </p:tavLst>
                    </p:anim>
                    <p:anim calcmode="lin" valueType="num">
                      <p:cBhvr additive="base">
                        <p:cTn dur="1250" fill="hold"/>
                        <p:tgtEl>
                          <p:spTgt spid="64"/>
                        </p:tgtEl>
                        <p:attrNameLst>
                          <p:attrName>ppt_y</p:attrName>
                        </p:attrNameLst>
                      </p:cBhvr>
                      <p:tavLst>
                        <p:tav tm="0">
                          <p:val>
                            <p:strVal val="#ppt_y"/>
                          </p:val>
                        </p:tav>
                        <p:tav tm="100000">
                          <p:val>
                            <p:strVal val="#ppt_y"/>
                          </p:val>
                        </p:tav>
                      </p:tavLst>
                    </p:anim>
                  </p:childTnLst>
                </p:cTn>
              </p:par>
            </p:tnLst>
          </p:tmpl>
        </p:tmplLst>
      </p:bldP>
      <p:bldP spid="73" grpId="0" build="p">
        <p:tmplLst>
          <p:tmpl lvl="1">
            <p:tnLst>
              <p:par>
                <p:cTn presetID="2" presetClass="entr" presetSubtype="8" fill="hold" nodeType="withEffect" nodePh="1">
                  <p:stCondLst>
                    <p:cond delay="1500"/>
                  </p:stCondLst>
                  <p:endCondLst>
                    <p:cond delay="0"/>
                  </p:endCondLst>
                  <p:childTnLst>
                    <p:set>
                      <p:cBhvr>
                        <p:cTn dur="1" fill="hold">
                          <p:stCondLst>
                            <p:cond delay="0"/>
                          </p:stCondLst>
                        </p:cTn>
                        <p:tgtEl>
                          <p:spTgt spid="73"/>
                        </p:tgtEl>
                        <p:attrNameLst>
                          <p:attrName>style.visibility</p:attrName>
                        </p:attrNameLst>
                      </p:cBhvr>
                      <p:to>
                        <p:strVal val="visible"/>
                      </p:to>
                    </p:set>
                    <p:anim calcmode="lin" valueType="num">
                      <p:cBhvr additive="base">
                        <p:cTn dur="1250" fill="hold"/>
                        <p:tgtEl>
                          <p:spTgt spid="73"/>
                        </p:tgtEl>
                        <p:attrNameLst>
                          <p:attrName>ppt_x</p:attrName>
                        </p:attrNameLst>
                      </p:cBhvr>
                      <p:tavLst>
                        <p:tav tm="0">
                          <p:val>
                            <p:strVal val="0-#ppt_w/2"/>
                          </p:val>
                        </p:tav>
                        <p:tav tm="100000">
                          <p:val>
                            <p:strVal val="#ppt_x"/>
                          </p:val>
                        </p:tav>
                      </p:tavLst>
                    </p:anim>
                    <p:anim calcmode="lin" valueType="num">
                      <p:cBhvr additive="base">
                        <p:cTn dur="1250" fill="hold"/>
                        <p:tgtEl>
                          <p:spTgt spid="73"/>
                        </p:tgtEl>
                        <p:attrNameLst>
                          <p:attrName>ppt_y</p:attrName>
                        </p:attrNameLst>
                      </p:cBhvr>
                      <p:tavLst>
                        <p:tav tm="0">
                          <p:val>
                            <p:strVal val="#ppt_y"/>
                          </p:val>
                        </p:tav>
                        <p:tav tm="100000">
                          <p:val>
                            <p:strVal val="#ppt_y"/>
                          </p:val>
                        </p:tav>
                      </p:tavLst>
                    </p:anim>
                  </p:childTnLst>
                </p:cTn>
              </p:par>
            </p:tnLst>
          </p:tmpl>
        </p:tmplLst>
      </p:bldP>
      <p:bldP spid="74" grpId="0" build="p">
        <p:tmplLst>
          <p:tmpl lvl="1">
            <p:tnLst>
              <p:par>
                <p:cTn presetID="2" presetClass="entr" presetSubtype="8" fill="hold" nodeType="withEffect" nodePh="1">
                  <p:stCondLst>
                    <p:cond delay="1500"/>
                  </p:stCondLst>
                  <p:endCondLst>
                    <p:cond delay="0"/>
                  </p:endCondLst>
                  <p:childTnLst>
                    <p:set>
                      <p:cBhvr>
                        <p:cTn dur="1" fill="hold">
                          <p:stCondLst>
                            <p:cond delay="0"/>
                          </p:stCondLst>
                        </p:cTn>
                        <p:tgtEl>
                          <p:spTgt spid="74"/>
                        </p:tgtEl>
                        <p:attrNameLst>
                          <p:attrName>style.visibility</p:attrName>
                        </p:attrNameLst>
                      </p:cBhvr>
                      <p:to>
                        <p:strVal val="visible"/>
                      </p:to>
                    </p:set>
                    <p:anim calcmode="lin" valueType="num">
                      <p:cBhvr additive="base">
                        <p:cTn dur="1250" fill="hold"/>
                        <p:tgtEl>
                          <p:spTgt spid="74"/>
                        </p:tgtEl>
                        <p:attrNameLst>
                          <p:attrName>ppt_x</p:attrName>
                        </p:attrNameLst>
                      </p:cBhvr>
                      <p:tavLst>
                        <p:tav tm="0">
                          <p:val>
                            <p:strVal val="0-#ppt_w/2"/>
                          </p:val>
                        </p:tav>
                        <p:tav tm="100000">
                          <p:val>
                            <p:strVal val="#ppt_x"/>
                          </p:val>
                        </p:tav>
                      </p:tavLst>
                    </p:anim>
                    <p:anim calcmode="lin" valueType="num">
                      <p:cBhvr additive="base">
                        <p:cTn dur="1250" fill="hold"/>
                        <p:tgtEl>
                          <p:spTgt spid="74"/>
                        </p:tgtEl>
                        <p:attrNameLst>
                          <p:attrName>ppt_y</p:attrName>
                        </p:attrNameLst>
                      </p:cBhvr>
                      <p:tavLst>
                        <p:tav tm="0">
                          <p:val>
                            <p:strVal val="#ppt_y"/>
                          </p:val>
                        </p:tav>
                        <p:tav tm="100000">
                          <p:val>
                            <p:strVal val="#ppt_y"/>
                          </p:val>
                        </p:tav>
                      </p:tavLst>
                    </p:anim>
                  </p:childTnLst>
                </p:cTn>
              </p:par>
            </p:tnLst>
          </p:tmpl>
        </p:tmplLst>
      </p:bldP>
      <p:bldP spid="75" grpId="0" build="p">
        <p:tmplLst>
          <p:tmpl lvl="1">
            <p:tnLst>
              <p:par>
                <p:cTn presetID="2" presetClass="entr" presetSubtype="8" fill="hold" nodeType="withEffect" nodePh="1">
                  <p:stCondLst>
                    <p:cond delay="2000"/>
                  </p:stCondLst>
                  <p:endCondLst>
                    <p:cond delay="0"/>
                  </p:endCondLst>
                  <p:childTnLst>
                    <p:set>
                      <p:cBhvr>
                        <p:cTn dur="1" fill="hold">
                          <p:stCondLst>
                            <p:cond delay="0"/>
                          </p:stCondLst>
                        </p:cTn>
                        <p:tgtEl>
                          <p:spTgt spid="75"/>
                        </p:tgtEl>
                        <p:attrNameLst>
                          <p:attrName>style.visibility</p:attrName>
                        </p:attrNameLst>
                      </p:cBhvr>
                      <p:to>
                        <p:strVal val="visible"/>
                      </p:to>
                    </p:set>
                    <p:anim calcmode="lin" valueType="num">
                      <p:cBhvr additive="base">
                        <p:cTn dur="1250" fill="hold"/>
                        <p:tgtEl>
                          <p:spTgt spid="75"/>
                        </p:tgtEl>
                        <p:attrNameLst>
                          <p:attrName>ppt_x</p:attrName>
                        </p:attrNameLst>
                      </p:cBhvr>
                      <p:tavLst>
                        <p:tav tm="0">
                          <p:val>
                            <p:strVal val="0-#ppt_w/2"/>
                          </p:val>
                        </p:tav>
                        <p:tav tm="100000">
                          <p:val>
                            <p:strVal val="#ppt_x"/>
                          </p:val>
                        </p:tav>
                      </p:tavLst>
                    </p:anim>
                    <p:anim calcmode="lin" valueType="num">
                      <p:cBhvr additive="base">
                        <p:cTn dur="1250" fill="hold"/>
                        <p:tgtEl>
                          <p:spTgt spid="75"/>
                        </p:tgtEl>
                        <p:attrNameLst>
                          <p:attrName>ppt_y</p:attrName>
                        </p:attrNameLst>
                      </p:cBhvr>
                      <p:tavLst>
                        <p:tav tm="0">
                          <p:val>
                            <p:strVal val="#ppt_y"/>
                          </p:val>
                        </p:tav>
                        <p:tav tm="100000">
                          <p:val>
                            <p:strVal val="#ppt_y"/>
                          </p:val>
                        </p:tav>
                      </p:tavLst>
                    </p:anim>
                  </p:childTnLst>
                </p:cTn>
              </p:par>
            </p:tnLst>
          </p:tmpl>
        </p:tmplLst>
      </p:bldP>
      <p:bldP spid="76" grpId="0" build="p">
        <p:tmplLst>
          <p:tmpl lvl="1">
            <p:tnLst>
              <p:par>
                <p:cTn presetID="2" presetClass="entr" presetSubtype="8" fill="hold" nodeType="withEffect" nodePh="1">
                  <p:stCondLst>
                    <p:cond delay="2000"/>
                  </p:stCondLst>
                  <p:endCondLst>
                    <p:cond delay="0"/>
                  </p:endCondLst>
                  <p:childTnLst>
                    <p:set>
                      <p:cBhvr>
                        <p:cTn dur="1" fill="hold">
                          <p:stCondLst>
                            <p:cond delay="0"/>
                          </p:stCondLst>
                        </p:cTn>
                        <p:tgtEl>
                          <p:spTgt spid="76"/>
                        </p:tgtEl>
                        <p:attrNameLst>
                          <p:attrName>style.visibility</p:attrName>
                        </p:attrNameLst>
                      </p:cBhvr>
                      <p:to>
                        <p:strVal val="visible"/>
                      </p:to>
                    </p:set>
                    <p:anim calcmode="lin" valueType="num">
                      <p:cBhvr additive="base">
                        <p:cTn dur="1250" fill="hold"/>
                        <p:tgtEl>
                          <p:spTgt spid="76"/>
                        </p:tgtEl>
                        <p:attrNameLst>
                          <p:attrName>ppt_x</p:attrName>
                        </p:attrNameLst>
                      </p:cBhvr>
                      <p:tavLst>
                        <p:tav tm="0">
                          <p:val>
                            <p:strVal val="0-#ppt_w/2"/>
                          </p:val>
                        </p:tav>
                        <p:tav tm="100000">
                          <p:val>
                            <p:strVal val="#ppt_x"/>
                          </p:val>
                        </p:tav>
                      </p:tavLst>
                    </p:anim>
                    <p:anim calcmode="lin" valueType="num">
                      <p:cBhvr additive="base">
                        <p:cTn dur="1250" fill="hold"/>
                        <p:tgtEl>
                          <p:spTgt spid="76"/>
                        </p:tgtEl>
                        <p:attrNameLst>
                          <p:attrName>ppt_y</p:attrName>
                        </p:attrNameLst>
                      </p:cBhvr>
                      <p:tavLst>
                        <p:tav tm="0">
                          <p:val>
                            <p:strVal val="#ppt_y"/>
                          </p:val>
                        </p:tav>
                        <p:tav tm="100000">
                          <p:val>
                            <p:strVal val="#ppt_y"/>
                          </p:val>
                        </p:tav>
                      </p:tavLst>
                    </p:anim>
                  </p:childTnLst>
                </p:cTn>
              </p:par>
            </p:tnLst>
          </p:tmpl>
        </p:tmplLst>
      </p:bldP>
      <p:bldP spid="77" grpId="0" build="p">
        <p:tmplLst>
          <p:tmpl lvl="1">
            <p:tnLst>
              <p:par>
                <p:cTn presetID="2" presetClass="entr" presetSubtype="8" fill="hold" nodeType="withEffect" nodePh="1">
                  <p:stCondLst>
                    <p:cond delay="2500"/>
                  </p:stCondLst>
                  <p:endCondLst>
                    <p:cond delay="0"/>
                  </p:endCondLst>
                  <p:childTnLst>
                    <p:set>
                      <p:cBhvr>
                        <p:cTn dur="1" fill="hold">
                          <p:stCondLst>
                            <p:cond delay="0"/>
                          </p:stCondLst>
                        </p:cTn>
                        <p:tgtEl>
                          <p:spTgt spid="77"/>
                        </p:tgtEl>
                        <p:attrNameLst>
                          <p:attrName>style.visibility</p:attrName>
                        </p:attrNameLst>
                      </p:cBhvr>
                      <p:to>
                        <p:strVal val="visible"/>
                      </p:to>
                    </p:set>
                    <p:anim calcmode="lin" valueType="num">
                      <p:cBhvr additive="base">
                        <p:cTn dur="1250" fill="hold"/>
                        <p:tgtEl>
                          <p:spTgt spid="77"/>
                        </p:tgtEl>
                        <p:attrNameLst>
                          <p:attrName>ppt_x</p:attrName>
                        </p:attrNameLst>
                      </p:cBhvr>
                      <p:tavLst>
                        <p:tav tm="0">
                          <p:val>
                            <p:strVal val="0-#ppt_w/2"/>
                          </p:val>
                        </p:tav>
                        <p:tav tm="100000">
                          <p:val>
                            <p:strVal val="#ppt_x"/>
                          </p:val>
                        </p:tav>
                      </p:tavLst>
                    </p:anim>
                    <p:anim calcmode="lin" valueType="num">
                      <p:cBhvr additive="base">
                        <p:cTn dur="1250" fill="hold"/>
                        <p:tgtEl>
                          <p:spTgt spid="77"/>
                        </p:tgtEl>
                        <p:attrNameLst>
                          <p:attrName>ppt_y</p:attrName>
                        </p:attrNameLst>
                      </p:cBhvr>
                      <p:tavLst>
                        <p:tav tm="0">
                          <p:val>
                            <p:strVal val="#ppt_y"/>
                          </p:val>
                        </p:tav>
                        <p:tav tm="100000">
                          <p:val>
                            <p:strVal val="#ppt_y"/>
                          </p:val>
                        </p:tav>
                      </p:tavLst>
                    </p:anim>
                  </p:childTnLst>
                </p:cTn>
              </p:par>
            </p:tnLst>
          </p:tmpl>
        </p:tmplLst>
      </p:bldP>
      <p:bldP spid="78" grpId="0" build="p">
        <p:tmplLst>
          <p:tmpl lvl="1">
            <p:tnLst>
              <p:par>
                <p:cTn presetID="2" presetClass="entr" presetSubtype="8" fill="hold" nodeType="withEffect" nodePh="1">
                  <p:stCondLst>
                    <p:cond delay="2500"/>
                  </p:stCondLst>
                  <p:endCondLst>
                    <p:cond delay="0"/>
                  </p:endCondLst>
                  <p:childTnLst>
                    <p:set>
                      <p:cBhvr>
                        <p:cTn dur="1" fill="hold">
                          <p:stCondLst>
                            <p:cond delay="0"/>
                          </p:stCondLst>
                        </p:cTn>
                        <p:tgtEl>
                          <p:spTgt spid="78"/>
                        </p:tgtEl>
                        <p:attrNameLst>
                          <p:attrName>style.visibility</p:attrName>
                        </p:attrNameLst>
                      </p:cBhvr>
                      <p:to>
                        <p:strVal val="visible"/>
                      </p:to>
                    </p:set>
                    <p:anim calcmode="lin" valueType="num">
                      <p:cBhvr additive="base">
                        <p:cTn dur="1250" fill="hold"/>
                        <p:tgtEl>
                          <p:spTgt spid="78"/>
                        </p:tgtEl>
                        <p:attrNameLst>
                          <p:attrName>ppt_x</p:attrName>
                        </p:attrNameLst>
                      </p:cBhvr>
                      <p:tavLst>
                        <p:tav tm="0">
                          <p:val>
                            <p:strVal val="0-#ppt_w/2"/>
                          </p:val>
                        </p:tav>
                        <p:tav tm="100000">
                          <p:val>
                            <p:strVal val="#ppt_x"/>
                          </p:val>
                        </p:tav>
                      </p:tavLst>
                    </p:anim>
                    <p:anim calcmode="lin" valueType="num">
                      <p:cBhvr additive="base">
                        <p:cTn dur="1250" fill="hold"/>
                        <p:tgtEl>
                          <p:spTgt spid="78"/>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5_Slide Kolieska infografika">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8794E0A8-40D4-4547-86FD-DB73BB3E9B3D}"/>
              </a:ext>
            </a:extLst>
          </p:cNvPr>
          <p:cNvSpPr>
            <a:spLocks noGrp="1"/>
          </p:cNvSpPr>
          <p:nvPr>
            <p:ph type="title"/>
          </p:nvPr>
        </p:nvSpPr>
        <p:spPr>
          <a:xfrm>
            <a:off x="848833" y="363482"/>
            <a:ext cx="10515600" cy="516230"/>
          </a:xfrm>
          <a:prstGeom prst="rect">
            <a:avLst/>
          </a:prstGeom>
        </p:spPr>
        <p:txBody>
          <a:bodyPr>
            <a:normAutofit fontScale="90000"/>
          </a:bodyPr>
          <a:lstStyle>
            <a:lvl1pPr>
              <a:defRPr sz="3600"/>
            </a:lvl1pPr>
          </a:lstStyle>
          <a:p>
            <a:endParaRPr lang="sk-SK" b="0" noProof="0" dirty="0">
              <a:solidFill>
                <a:srgbClr val="263C80"/>
              </a:solidFill>
              <a:latin typeface="Asap" panose="020F0504030202060203" pitchFamily="34" charset="0"/>
            </a:endParaRPr>
          </a:p>
        </p:txBody>
      </p:sp>
      <p:sp>
        <p:nvSpPr>
          <p:cNvPr id="24" name="Text Placeholder 2">
            <a:extLst>
              <a:ext uri="{FF2B5EF4-FFF2-40B4-BE49-F238E27FC236}">
                <a16:creationId xmlns:a16="http://schemas.microsoft.com/office/drawing/2014/main" id="{A39A2B61-D18D-4002-9105-89E3149F5535}"/>
              </a:ext>
            </a:extLst>
          </p:cNvPr>
          <p:cNvSpPr>
            <a:spLocks noGrp="1"/>
          </p:cNvSpPr>
          <p:nvPr>
            <p:ph type="body" sz="quarter" idx="10"/>
          </p:nvPr>
        </p:nvSpPr>
        <p:spPr>
          <a:xfrm>
            <a:off x="1791730" y="895917"/>
            <a:ext cx="8629806" cy="385931"/>
          </a:xfrm>
          <a:prstGeom prst="rect">
            <a:avLst/>
          </a:prstGeom>
        </p:spPr>
        <p:txBody>
          <a:bodyPr/>
          <a:lstStyle>
            <a:lvl1pPr marL="0" indent="0" algn="ctr">
              <a:buNone/>
              <a:defRPr sz="1600"/>
            </a:lvl1pPr>
          </a:lstStyle>
          <a:p>
            <a:endParaRPr lang="sk-SK" noProof="0" dirty="0">
              <a:latin typeface="Asap" panose="020F0504030202060203" pitchFamily="34" charset="0"/>
            </a:endParaRPr>
          </a:p>
        </p:txBody>
      </p:sp>
      <p:sp>
        <p:nvSpPr>
          <p:cNvPr id="95" name="Freeform 12">
            <a:extLst>
              <a:ext uri="{FF2B5EF4-FFF2-40B4-BE49-F238E27FC236}">
                <a16:creationId xmlns:a16="http://schemas.microsoft.com/office/drawing/2014/main" id="{A4AF3536-A32E-467D-9891-9CC30F0A0A75}"/>
              </a:ext>
            </a:extLst>
          </p:cNvPr>
          <p:cNvSpPr>
            <a:spLocks noEditPoints="1"/>
          </p:cNvSpPr>
          <p:nvPr userDrawn="1"/>
        </p:nvSpPr>
        <p:spPr bwMode="auto">
          <a:xfrm>
            <a:off x="6377819" y="3587179"/>
            <a:ext cx="1532796" cy="1538181"/>
          </a:xfrm>
          <a:custGeom>
            <a:avLst/>
            <a:gdLst>
              <a:gd name="T0" fmla="*/ 619 w 640"/>
              <a:gd name="T1" fmla="*/ 436 h 642"/>
              <a:gd name="T2" fmla="*/ 614 w 640"/>
              <a:gd name="T3" fmla="*/ 371 h 642"/>
              <a:gd name="T4" fmla="*/ 625 w 640"/>
              <a:gd name="T5" fmla="*/ 332 h 642"/>
              <a:gd name="T6" fmla="*/ 623 w 640"/>
              <a:gd name="T7" fmla="*/ 286 h 642"/>
              <a:gd name="T8" fmla="*/ 608 w 640"/>
              <a:gd name="T9" fmla="*/ 248 h 642"/>
              <a:gd name="T10" fmla="*/ 609 w 640"/>
              <a:gd name="T11" fmla="*/ 182 h 642"/>
              <a:gd name="T12" fmla="*/ 547 w 640"/>
              <a:gd name="T13" fmla="*/ 167 h 642"/>
              <a:gd name="T14" fmla="*/ 550 w 640"/>
              <a:gd name="T15" fmla="*/ 97 h 642"/>
              <a:gd name="T16" fmla="*/ 488 w 640"/>
              <a:gd name="T17" fmla="*/ 74 h 642"/>
              <a:gd name="T18" fmla="*/ 457 w 640"/>
              <a:gd name="T19" fmla="*/ 48 h 642"/>
              <a:gd name="T20" fmla="*/ 414 w 640"/>
              <a:gd name="T21" fmla="*/ 31 h 642"/>
              <a:gd name="T22" fmla="*/ 374 w 640"/>
              <a:gd name="T23" fmla="*/ 29 h 642"/>
              <a:gd name="T24" fmla="*/ 314 w 640"/>
              <a:gd name="T25" fmla="*/ 0 h 642"/>
              <a:gd name="T26" fmla="*/ 266 w 640"/>
              <a:gd name="T27" fmla="*/ 52 h 642"/>
              <a:gd name="T28" fmla="*/ 224 w 640"/>
              <a:gd name="T29" fmla="*/ 15 h 642"/>
              <a:gd name="T30" fmla="*/ 200 w 640"/>
              <a:gd name="T31" fmla="*/ 75 h 642"/>
              <a:gd name="T32" fmla="*/ 131 w 640"/>
              <a:gd name="T33" fmla="*/ 62 h 642"/>
              <a:gd name="T34" fmla="*/ 100 w 640"/>
              <a:gd name="T35" fmla="*/ 120 h 642"/>
              <a:gd name="T36" fmla="*/ 70 w 640"/>
              <a:gd name="T37" fmla="*/ 147 h 642"/>
              <a:gd name="T38" fmla="*/ 47 w 640"/>
              <a:gd name="T39" fmla="*/ 187 h 642"/>
              <a:gd name="T40" fmla="*/ 39 w 640"/>
              <a:gd name="T41" fmla="*/ 227 h 642"/>
              <a:gd name="T42" fmla="*/ 2 w 640"/>
              <a:gd name="T43" fmla="*/ 281 h 642"/>
              <a:gd name="T44" fmla="*/ 47 w 640"/>
              <a:gd name="T45" fmla="*/ 332 h 642"/>
              <a:gd name="T46" fmla="*/ 6 w 640"/>
              <a:gd name="T47" fmla="*/ 385 h 642"/>
              <a:gd name="T48" fmla="*/ 46 w 640"/>
              <a:gd name="T49" fmla="*/ 438 h 642"/>
              <a:gd name="T50" fmla="*/ 58 w 640"/>
              <a:gd name="T51" fmla="*/ 476 h 642"/>
              <a:gd name="T52" fmla="*/ 85 w 640"/>
              <a:gd name="T53" fmla="*/ 514 h 642"/>
              <a:gd name="T54" fmla="*/ 117 w 640"/>
              <a:gd name="T55" fmla="*/ 538 h 642"/>
              <a:gd name="T56" fmla="*/ 152 w 640"/>
              <a:gd name="T57" fmla="*/ 594 h 642"/>
              <a:gd name="T58" fmla="*/ 217 w 640"/>
              <a:gd name="T59" fmla="*/ 574 h 642"/>
              <a:gd name="T60" fmla="*/ 248 w 640"/>
              <a:gd name="T61" fmla="*/ 633 h 642"/>
              <a:gd name="T62" fmla="*/ 313 w 640"/>
              <a:gd name="T63" fmla="*/ 619 h 642"/>
              <a:gd name="T64" fmla="*/ 353 w 640"/>
              <a:gd name="T65" fmla="*/ 624 h 642"/>
              <a:gd name="T66" fmla="*/ 398 w 640"/>
              <a:gd name="T67" fmla="*/ 615 h 642"/>
              <a:gd name="T68" fmla="*/ 437 w 640"/>
              <a:gd name="T69" fmla="*/ 603 h 642"/>
              <a:gd name="T70" fmla="*/ 478 w 640"/>
              <a:gd name="T71" fmla="*/ 581 h 642"/>
              <a:gd name="T72" fmla="*/ 506 w 640"/>
              <a:gd name="T73" fmla="*/ 553 h 642"/>
              <a:gd name="T74" fmla="*/ 567 w 640"/>
              <a:gd name="T75" fmla="*/ 526 h 642"/>
              <a:gd name="T76" fmla="*/ 557 w 640"/>
              <a:gd name="T77" fmla="*/ 459 h 642"/>
              <a:gd name="T78" fmla="*/ 540 w 640"/>
              <a:gd name="T79" fmla="*/ 327 h 642"/>
              <a:gd name="T80" fmla="*/ 480 w 640"/>
              <a:gd name="T81" fmla="*/ 170 h 642"/>
              <a:gd name="T82" fmla="*/ 346 w 640"/>
              <a:gd name="T83" fmla="*/ 103 h 642"/>
              <a:gd name="T84" fmla="*/ 326 w 640"/>
              <a:gd name="T85" fmla="*/ 111 h 642"/>
              <a:gd name="T86" fmla="*/ 169 w 640"/>
              <a:gd name="T87" fmla="*/ 161 h 642"/>
              <a:gd name="T88" fmla="*/ 102 w 640"/>
              <a:gd name="T89" fmla="*/ 295 h 642"/>
              <a:gd name="T90" fmla="*/ 101 w 640"/>
              <a:gd name="T91" fmla="*/ 315 h 642"/>
              <a:gd name="T92" fmla="*/ 161 w 640"/>
              <a:gd name="T93" fmla="*/ 472 h 642"/>
              <a:gd name="T94" fmla="*/ 295 w 640"/>
              <a:gd name="T95" fmla="*/ 539 h 642"/>
              <a:gd name="T96" fmla="*/ 393 w 640"/>
              <a:gd name="T97" fmla="*/ 164 h 642"/>
              <a:gd name="T98" fmla="*/ 314 w 640"/>
              <a:gd name="T99" fmla="*/ 540 h 642"/>
              <a:gd name="T100" fmla="*/ 386 w 640"/>
              <a:gd name="T101" fmla="*/ 530 h 642"/>
              <a:gd name="T102" fmla="*/ 528 w 640"/>
              <a:gd name="T103" fmla="*/ 346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0" h="642">
                <a:moveTo>
                  <a:pt x="576" y="444"/>
                </a:moveTo>
                <a:cubicBezTo>
                  <a:pt x="594" y="455"/>
                  <a:pt x="594" y="455"/>
                  <a:pt x="594" y="455"/>
                </a:cubicBezTo>
                <a:cubicBezTo>
                  <a:pt x="601" y="459"/>
                  <a:pt x="611" y="456"/>
                  <a:pt x="614" y="448"/>
                </a:cubicBezTo>
                <a:cubicBezTo>
                  <a:pt x="616" y="444"/>
                  <a:pt x="618" y="440"/>
                  <a:pt x="619" y="436"/>
                </a:cubicBezTo>
                <a:cubicBezTo>
                  <a:pt x="622" y="428"/>
                  <a:pt x="618" y="420"/>
                  <a:pt x="610" y="417"/>
                </a:cubicBezTo>
                <a:cubicBezTo>
                  <a:pt x="603" y="415"/>
                  <a:pt x="603" y="415"/>
                  <a:pt x="603" y="415"/>
                </a:cubicBezTo>
                <a:cubicBezTo>
                  <a:pt x="592" y="412"/>
                  <a:pt x="584" y="402"/>
                  <a:pt x="585" y="391"/>
                </a:cubicBezTo>
                <a:cubicBezTo>
                  <a:pt x="587" y="376"/>
                  <a:pt x="601" y="367"/>
                  <a:pt x="614" y="371"/>
                </a:cubicBezTo>
                <a:cubicBezTo>
                  <a:pt x="620" y="372"/>
                  <a:pt x="620" y="372"/>
                  <a:pt x="620" y="372"/>
                </a:cubicBezTo>
                <a:cubicBezTo>
                  <a:pt x="629" y="375"/>
                  <a:pt x="637" y="369"/>
                  <a:pt x="638" y="360"/>
                </a:cubicBezTo>
                <a:cubicBezTo>
                  <a:pt x="639" y="356"/>
                  <a:pt x="639" y="352"/>
                  <a:pt x="640" y="348"/>
                </a:cubicBezTo>
                <a:cubicBezTo>
                  <a:pt x="640" y="339"/>
                  <a:pt x="634" y="332"/>
                  <a:pt x="625" y="332"/>
                </a:cubicBezTo>
                <a:cubicBezTo>
                  <a:pt x="618" y="332"/>
                  <a:pt x="618" y="332"/>
                  <a:pt x="618" y="332"/>
                </a:cubicBezTo>
                <a:cubicBezTo>
                  <a:pt x="607" y="332"/>
                  <a:pt x="596" y="325"/>
                  <a:pt x="594" y="314"/>
                </a:cubicBezTo>
                <a:cubicBezTo>
                  <a:pt x="591" y="299"/>
                  <a:pt x="602" y="286"/>
                  <a:pt x="616" y="286"/>
                </a:cubicBezTo>
                <a:cubicBezTo>
                  <a:pt x="623" y="286"/>
                  <a:pt x="623" y="286"/>
                  <a:pt x="623" y="286"/>
                </a:cubicBezTo>
                <a:cubicBezTo>
                  <a:pt x="631" y="286"/>
                  <a:pt x="638" y="278"/>
                  <a:pt x="637" y="269"/>
                </a:cubicBezTo>
                <a:cubicBezTo>
                  <a:pt x="636" y="265"/>
                  <a:pt x="635" y="261"/>
                  <a:pt x="634" y="256"/>
                </a:cubicBezTo>
                <a:cubicBezTo>
                  <a:pt x="633" y="248"/>
                  <a:pt x="624" y="243"/>
                  <a:pt x="616" y="246"/>
                </a:cubicBezTo>
                <a:cubicBezTo>
                  <a:pt x="608" y="248"/>
                  <a:pt x="608" y="248"/>
                  <a:pt x="608" y="248"/>
                </a:cubicBezTo>
                <a:cubicBezTo>
                  <a:pt x="596" y="252"/>
                  <a:pt x="583" y="245"/>
                  <a:pt x="579" y="233"/>
                </a:cubicBezTo>
                <a:cubicBezTo>
                  <a:pt x="576" y="221"/>
                  <a:pt x="582" y="208"/>
                  <a:pt x="595" y="204"/>
                </a:cubicBezTo>
                <a:cubicBezTo>
                  <a:pt x="601" y="202"/>
                  <a:pt x="601" y="202"/>
                  <a:pt x="601" y="202"/>
                </a:cubicBezTo>
                <a:cubicBezTo>
                  <a:pt x="609" y="199"/>
                  <a:pt x="613" y="190"/>
                  <a:pt x="609" y="182"/>
                </a:cubicBezTo>
                <a:cubicBezTo>
                  <a:pt x="607" y="178"/>
                  <a:pt x="605" y="174"/>
                  <a:pt x="603" y="171"/>
                </a:cubicBezTo>
                <a:cubicBezTo>
                  <a:pt x="599" y="163"/>
                  <a:pt x="590" y="161"/>
                  <a:pt x="583" y="165"/>
                </a:cubicBezTo>
                <a:cubicBezTo>
                  <a:pt x="577" y="169"/>
                  <a:pt x="577" y="169"/>
                  <a:pt x="577" y="169"/>
                </a:cubicBezTo>
                <a:cubicBezTo>
                  <a:pt x="567" y="176"/>
                  <a:pt x="554" y="175"/>
                  <a:pt x="547" y="167"/>
                </a:cubicBezTo>
                <a:cubicBezTo>
                  <a:pt x="537" y="156"/>
                  <a:pt x="539" y="139"/>
                  <a:pt x="550" y="132"/>
                </a:cubicBezTo>
                <a:cubicBezTo>
                  <a:pt x="556" y="128"/>
                  <a:pt x="556" y="128"/>
                  <a:pt x="556" y="128"/>
                </a:cubicBezTo>
                <a:cubicBezTo>
                  <a:pt x="563" y="123"/>
                  <a:pt x="564" y="113"/>
                  <a:pt x="558" y="106"/>
                </a:cubicBezTo>
                <a:cubicBezTo>
                  <a:pt x="556" y="103"/>
                  <a:pt x="553" y="100"/>
                  <a:pt x="550" y="97"/>
                </a:cubicBezTo>
                <a:cubicBezTo>
                  <a:pt x="544" y="91"/>
                  <a:pt x="534" y="91"/>
                  <a:pt x="528" y="98"/>
                </a:cubicBezTo>
                <a:cubicBezTo>
                  <a:pt x="524" y="103"/>
                  <a:pt x="524" y="103"/>
                  <a:pt x="524" y="103"/>
                </a:cubicBezTo>
                <a:cubicBezTo>
                  <a:pt x="516" y="112"/>
                  <a:pt x="504" y="115"/>
                  <a:pt x="494" y="109"/>
                </a:cubicBezTo>
                <a:cubicBezTo>
                  <a:pt x="481" y="102"/>
                  <a:pt x="479" y="85"/>
                  <a:pt x="488" y="74"/>
                </a:cubicBezTo>
                <a:cubicBezTo>
                  <a:pt x="492" y="70"/>
                  <a:pt x="492" y="70"/>
                  <a:pt x="492" y="70"/>
                </a:cubicBezTo>
                <a:cubicBezTo>
                  <a:pt x="497" y="63"/>
                  <a:pt x="496" y="53"/>
                  <a:pt x="488" y="48"/>
                </a:cubicBezTo>
                <a:cubicBezTo>
                  <a:pt x="485" y="46"/>
                  <a:pt x="481" y="44"/>
                  <a:pt x="477" y="41"/>
                </a:cubicBezTo>
                <a:cubicBezTo>
                  <a:pt x="470" y="37"/>
                  <a:pt x="460" y="40"/>
                  <a:pt x="457" y="48"/>
                </a:cubicBezTo>
                <a:cubicBezTo>
                  <a:pt x="454" y="55"/>
                  <a:pt x="454" y="55"/>
                  <a:pt x="454" y="55"/>
                </a:cubicBezTo>
                <a:cubicBezTo>
                  <a:pt x="450" y="65"/>
                  <a:pt x="438" y="71"/>
                  <a:pt x="427" y="69"/>
                </a:cubicBezTo>
                <a:cubicBezTo>
                  <a:pt x="413" y="65"/>
                  <a:pt x="406" y="50"/>
                  <a:pt x="412" y="37"/>
                </a:cubicBezTo>
                <a:cubicBezTo>
                  <a:pt x="414" y="31"/>
                  <a:pt x="414" y="31"/>
                  <a:pt x="414" y="31"/>
                </a:cubicBezTo>
                <a:cubicBezTo>
                  <a:pt x="418" y="23"/>
                  <a:pt x="413" y="14"/>
                  <a:pt x="405" y="12"/>
                </a:cubicBezTo>
                <a:cubicBezTo>
                  <a:pt x="401" y="11"/>
                  <a:pt x="396" y="9"/>
                  <a:pt x="392" y="9"/>
                </a:cubicBezTo>
                <a:cubicBezTo>
                  <a:pt x="384" y="7"/>
                  <a:pt x="376" y="12"/>
                  <a:pt x="375" y="21"/>
                </a:cubicBezTo>
                <a:cubicBezTo>
                  <a:pt x="374" y="29"/>
                  <a:pt x="374" y="29"/>
                  <a:pt x="374" y="29"/>
                </a:cubicBezTo>
                <a:cubicBezTo>
                  <a:pt x="372" y="41"/>
                  <a:pt x="360" y="50"/>
                  <a:pt x="348" y="49"/>
                </a:cubicBezTo>
                <a:cubicBezTo>
                  <a:pt x="337" y="52"/>
                  <a:pt x="325" y="43"/>
                  <a:pt x="327" y="31"/>
                </a:cubicBezTo>
                <a:cubicBezTo>
                  <a:pt x="329" y="17"/>
                  <a:pt x="329" y="17"/>
                  <a:pt x="329" y="17"/>
                </a:cubicBezTo>
                <a:cubicBezTo>
                  <a:pt x="330" y="8"/>
                  <a:pt x="323" y="0"/>
                  <a:pt x="314" y="0"/>
                </a:cubicBezTo>
                <a:cubicBezTo>
                  <a:pt x="310" y="0"/>
                  <a:pt x="306" y="1"/>
                  <a:pt x="301" y="1"/>
                </a:cubicBezTo>
                <a:cubicBezTo>
                  <a:pt x="293" y="1"/>
                  <a:pt x="286" y="9"/>
                  <a:pt x="288" y="18"/>
                </a:cubicBezTo>
                <a:cubicBezTo>
                  <a:pt x="289" y="25"/>
                  <a:pt x="289" y="25"/>
                  <a:pt x="289" y="25"/>
                </a:cubicBezTo>
                <a:cubicBezTo>
                  <a:pt x="291" y="39"/>
                  <a:pt x="281" y="52"/>
                  <a:pt x="266" y="52"/>
                </a:cubicBezTo>
                <a:cubicBezTo>
                  <a:pt x="255" y="52"/>
                  <a:pt x="245" y="43"/>
                  <a:pt x="244" y="32"/>
                </a:cubicBezTo>
                <a:cubicBezTo>
                  <a:pt x="243" y="27"/>
                  <a:pt x="243" y="27"/>
                  <a:pt x="243" y="27"/>
                </a:cubicBezTo>
                <a:cubicBezTo>
                  <a:pt x="241" y="18"/>
                  <a:pt x="233" y="13"/>
                  <a:pt x="224" y="15"/>
                </a:cubicBezTo>
                <a:cubicBezTo>
                  <a:pt x="224" y="15"/>
                  <a:pt x="224" y="15"/>
                  <a:pt x="224" y="15"/>
                </a:cubicBezTo>
                <a:cubicBezTo>
                  <a:pt x="220" y="17"/>
                  <a:pt x="216" y="18"/>
                  <a:pt x="212" y="19"/>
                </a:cubicBezTo>
                <a:cubicBezTo>
                  <a:pt x="204" y="22"/>
                  <a:pt x="200" y="31"/>
                  <a:pt x="204" y="39"/>
                </a:cubicBezTo>
                <a:cubicBezTo>
                  <a:pt x="207" y="46"/>
                  <a:pt x="207" y="46"/>
                  <a:pt x="207" y="46"/>
                </a:cubicBezTo>
                <a:cubicBezTo>
                  <a:pt x="212" y="56"/>
                  <a:pt x="209" y="68"/>
                  <a:pt x="200" y="75"/>
                </a:cubicBezTo>
                <a:cubicBezTo>
                  <a:pt x="188" y="83"/>
                  <a:pt x="172" y="79"/>
                  <a:pt x="166" y="66"/>
                </a:cubicBezTo>
                <a:cubicBezTo>
                  <a:pt x="163" y="60"/>
                  <a:pt x="163" y="60"/>
                  <a:pt x="163" y="60"/>
                </a:cubicBezTo>
                <a:cubicBezTo>
                  <a:pt x="159" y="52"/>
                  <a:pt x="149" y="50"/>
                  <a:pt x="142" y="55"/>
                </a:cubicBezTo>
                <a:cubicBezTo>
                  <a:pt x="138" y="57"/>
                  <a:pt x="135" y="59"/>
                  <a:pt x="131" y="62"/>
                </a:cubicBezTo>
                <a:cubicBezTo>
                  <a:pt x="124" y="67"/>
                  <a:pt x="123" y="77"/>
                  <a:pt x="129" y="83"/>
                </a:cubicBezTo>
                <a:cubicBezTo>
                  <a:pt x="134" y="89"/>
                  <a:pt x="134" y="89"/>
                  <a:pt x="134" y="89"/>
                </a:cubicBezTo>
                <a:cubicBezTo>
                  <a:pt x="141" y="97"/>
                  <a:pt x="142" y="110"/>
                  <a:pt x="135" y="119"/>
                </a:cubicBezTo>
                <a:cubicBezTo>
                  <a:pt x="126" y="130"/>
                  <a:pt x="109" y="130"/>
                  <a:pt x="100" y="120"/>
                </a:cubicBezTo>
                <a:cubicBezTo>
                  <a:pt x="96" y="115"/>
                  <a:pt x="96" y="115"/>
                  <a:pt x="96" y="115"/>
                </a:cubicBezTo>
                <a:cubicBezTo>
                  <a:pt x="90" y="109"/>
                  <a:pt x="80" y="109"/>
                  <a:pt x="74" y="116"/>
                </a:cubicBezTo>
                <a:cubicBezTo>
                  <a:pt x="71" y="119"/>
                  <a:pt x="69" y="122"/>
                  <a:pt x="66" y="126"/>
                </a:cubicBezTo>
                <a:cubicBezTo>
                  <a:pt x="61" y="133"/>
                  <a:pt x="63" y="142"/>
                  <a:pt x="70" y="147"/>
                </a:cubicBezTo>
                <a:cubicBezTo>
                  <a:pt x="77" y="151"/>
                  <a:pt x="77" y="151"/>
                  <a:pt x="77" y="151"/>
                </a:cubicBezTo>
                <a:cubicBezTo>
                  <a:pt x="87" y="158"/>
                  <a:pt x="91" y="172"/>
                  <a:pt x="84" y="183"/>
                </a:cubicBezTo>
                <a:cubicBezTo>
                  <a:pt x="88" y="194"/>
                  <a:pt x="75" y="204"/>
                  <a:pt x="65" y="198"/>
                </a:cubicBezTo>
                <a:cubicBezTo>
                  <a:pt x="47" y="187"/>
                  <a:pt x="47" y="187"/>
                  <a:pt x="47" y="187"/>
                </a:cubicBezTo>
                <a:cubicBezTo>
                  <a:pt x="40" y="182"/>
                  <a:pt x="30" y="185"/>
                  <a:pt x="26" y="193"/>
                </a:cubicBezTo>
                <a:cubicBezTo>
                  <a:pt x="25" y="197"/>
                  <a:pt x="23" y="201"/>
                  <a:pt x="21" y="205"/>
                </a:cubicBezTo>
                <a:cubicBezTo>
                  <a:pt x="18" y="213"/>
                  <a:pt x="23" y="222"/>
                  <a:pt x="31" y="225"/>
                </a:cubicBezTo>
                <a:cubicBezTo>
                  <a:pt x="39" y="227"/>
                  <a:pt x="39" y="227"/>
                  <a:pt x="39" y="227"/>
                </a:cubicBezTo>
                <a:cubicBezTo>
                  <a:pt x="51" y="230"/>
                  <a:pt x="58" y="243"/>
                  <a:pt x="55" y="255"/>
                </a:cubicBezTo>
                <a:cubicBezTo>
                  <a:pt x="51" y="267"/>
                  <a:pt x="39" y="274"/>
                  <a:pt x="26" y="271"/>
                </a:cubicBezTo>
                <a:cubicBezTo>
                  <a:pt x="20" y="269"/>
                  <a:pt x="20" y="269"/>
                  <a:pt x="20" y="269"/>
                </a:cubicBezTo>
                <a:cubicBezTo>
                  <a:pt x="12" y="267"/>
                  <a:pt x="3" y="273"/>
                  <a:pt x="2" y="281"/>
                </a:cubicBezTo>
                <a:cubicBezTo>
                  <a:pt x="2" y="286"/>
                  <a:pt x="1" y="290"/>
                  <a:pt x="1" y="294"/>
                </a:cubicBezTo>
                <a:cubicBezTo>
                  <a:pt x="0" y="303"/>
                  <a:pt x="7" y="310"/>
                  <a:pt x="16" y="310"/>
                </a:cubicBezTo>
                <a:cubicBezTo>
                  <a:pt x="23" y="310"/>
                  <a:pt x="23" y="310"/>
                  <a:pt x="23" y="310"/>
                </a:cubicBezTo>
                <a:cubicBezTo>
                  <a:pt x="36" y="310"/>
                  <a:pt x="47" y="320"/>
                  <a:pt x="47" y="332"/>
                </a:cubicBezTo>
                <a:cubicBezTo>
                  <a:pt x="47" y="345"/>
                  <a:pt x="37" y="356"/>
                  <a:pt x="24" y="356"/>
                </a:cubicBezTo>
                <a:cubicBezTo>
                  <a:pt x="18" y="356"/>
                  <a:pt x="18" y="356"/>
                  <a:pt x="18" y="356"/>
                </a:cubicBezTo>
                <a:cubicBezTo>
                  <a:pt x="9" y="356"/>
                  <a:pt x="3" y="364"/>
                  <a:pt x="4" y="373"/>
                </a:cubicBezTo>
                <a:cubicBezTo>
                  <a:pt x="5" y="377"/>
                  <a:pt x="5" y="381"/>
                  <a:pt x="6" y="385"/>
                </a:cubicBezTo>
                <a:cubicBezTo>
                  <a:pt x="8" y="394"/>
                  <a:pt x="17" y="399"/>
                  <a:pt x="25" y="396"/>
                </a:cubicBezTo>
                <a:cubicBezTo>
                  <a:pt x="32" y="394"/>
                  <a:pt x="32" y="394"/>
                  <a:pt x="32" y="394"/>
                </a:cubicBezTo>
                <a:cubicBezTo>
                  <a:pt x="44" y="390"/>
                  <a:pt x="57" y="397"/>
                  <a:pt x="61" y="409"/>
                </a:cubicBezTo>
                <a:cubicBezTo>
                  <a:pt x="65" y="421"/>
                  <a:pt x="58" y="434"/>
                  <a:pt x="46" y="438"/>
                </a:cubicBezTo>
                <a:cubicBezTo>
                  <a:pt x="40" y="440"/>
                  <a:pt x="40" y="440"/>
                  <a:pt x="40" y="440"/>
                </a:cubicBezTo>
                <a:cubicBezTo>
                  <a:pt x="32" y="442"/>
                  <a:pt x="28" y="452"/>
                  <a:pt x="31" y="460"/>
                </a:cubicBezTo>
                <a:cubicBezTo>
                  <a:pt x="33" y="464"/>
                  <a:pt x="35" y="467"/>
                  <a:pt x="37" y="471"/>
                </a:cubicBezTo>
                <a:cubicBezTo>
                  <a:pt x="41" y="479"/>
                  <a:pt x="51" y="481"/>
                  <a:pt x="58" y="476"/>
                </a:cubicBezTo>
                <a:cubicBezTo>
                  <a:pt x="64" y="472"/>
                  <a:pt x="64" y="472"/>
                  <a:pt x="64" y="472"/>
                </a:cubicBezTo>
                <a:cubicBezTo>
                  <a:pt x="73" y="466"/>
                  <a:pt x="86" y="467"/>
                  <a:pt x="94" y="475"/>
                </a:cubicBezTo>
                <a:cubicBezTo>
                  <a:pt x="104" y="486"/>
                  <a:pt x="102" y="503"/>
                  <a:pt x="90" y="510"/>
                </a:cubicBezTo>
                <a:cubicBezTo>
                  <a:pt x="85" y="514"/>
                  <a:pt x="85" y="514"/>
                  <a:pt x="85" y="514"/>
                </a:cubicBezTo>
                <a:cubicBezTo>
                  <a:pt x="78" y="519"/>
                  <a:pt x="76" y="529"/>
                  <a:pt x="82" y="535"/>
                </a:cubicBezTo>
                <a:cubicBezTo>
                  <a:pt x="85" y="539"/>
                  <a:pt x="88" y="542"/>
                  <a:pt x="91" y="545"/>
                </a:cubicBezTo>
                <a:cubicBezTo>
                  <a:pt x="97" y="551"/>
                  <a:pt x="107" y="551"/>
                  <a:pt x="112" y="544"/>
                </a:cubicBezTo>
                <a:cubicBezTo>
                  <a:pt x="117" y="538"/>
                  <a:pt x="117" y="538"/>
                  <a:pt x="117" y="538"/>
                </a:cubicBezTo>
                <a:cubicBezTo>
                  <a:pt x="126" y="528"/>
                  <a:pt x="140" y="527"/>
                  <a:pt x="150" y="535"/>
                </a:cubicBezTo>
                <a:cubicBezTo>
                  <a:pt x="160" y="543"/>
                  <a:pt x="161" y="558"/>
                  <a:pt x="153" y="567"/>
                </a:cubicBezTo>
                <a:cubicBezTo>
                  <a:pt x="149" y="572"/>
                  <a:pt x="149" y="572"/>
                  <a:pt x="149" y="572"/>
                </a:cubicBezTo>
                <a:cubicBezTo>
                  <a:pt x="143" y="579"/>
                  <a:pt x="145" y="589"/>
                  <a:pt x="152" y="594"/>
                </a:cubicBezTo>
                <a:cubicBezTo>
                  <a:pt x="156" y="596"/>
                  <a:pt x="160" y="598"/>
                  <a:pt x="163" y="600"/>
                </a:cubicBezTo>
                <a:cubicBezTo>
                  <a:pt x="171" y="605"/>
                  <a:pt x="180" y="601"/>
                  <a:pt x="184" y="594"/>
                </a:cubicBezTo>
                <a:cubicBezTo>
                  <a:pt x="187" y="586"/>
                  <a:pt x="187" y="586"/>
                  <a:pt x="187" y="586"/>
                </a:cubicBezTo>
                <a:cubicBezTo>
                  <a:pt x="192" y="575"/>
                  <a:pt x="205" y="569"/>
                  <a:pt x="217" y="574"/>
                </a:cubicBezTo>
                <a:cubicBezTo>
                  <a:pt x="229" y="579"/>
                  <a:pt x="234" y="593"/>
                  <a:pt x="229" y="605"/>
                </a:cubicBezTo>
                <a:cubicBezTo>
                  <a:pt x="227" y="610"/>
                  <a:pt x="227" y="610"/>
                  <a:pt x="227" y="610"/>
                </a:cubicBezTo>
                <a:cubicBezTo>
                  <a:pt x="223" y="619"/>
                  <a:pt x="228" y="628"/>
                  <a:pt x="236" y="630"/>
                </a:cubicBezTo>
                <a:cubicBezTo>
                  <a:pt x="240" y="631"/>
                  <a:pt x="244" y="632"/>
                  <a:pt x="248" y="633"/>
                </a:cubicBezTo>
                <a:cubicBezTo>
                  <a:pt x="257" y="635"/>
                  <a:pt x="265" y="629"/>
                  <a:pt x="266" y="621"/>
                </a:cubicBezTo>
                <a:cubicBezTo>
                  <a:pt x="267" y="613"/>
                  <a:pt x="267" y="613"/>
                  <a:pt x="267" y="613"/>
                </a:cubicBezTo>
                <a:cubicBezTo>
                  <a:pt x="269" y="601"/>
                  <a:pt x="280" y="592"/>
                  <a:pt x="293" y="593"/>
                </a:cubicBezTo>
                <a:cubicBezTo>
                  <a:pt x="305" y="595"/>
                  <a:pt x="314" y="606"/>
                  <a:pt x="313" y="619"/>
                </a:cubicBezTo>
                <a:cubicBezTo>
                  <a:pt x="312" y="625"/>
                  <a:pt x="312" y="625"/>
                  <a:pt x="312" y="625"/>
                </a:cubicBezTo>
                <a:cubicBezTo>
                  <a:pt x="311" y="634"/>
                  <a:pt x="318" y="642"/>
                  <a:pt x="327" y="641"/>
                </a:cubicBezTo>
                <a:cubicBezTo>
                  <a:pt x="331" y="641"/>
                  <a:pt x="335" y="641"/>
                  <a:pt x="339" y="641"/>
                </a:cubicBezTo>
                <a:cubicBezTo>
                  <a:pt x="348" y="640"/>
                  <a:pt x="354" y="633"/>
                  <a:pt x="353" y="624"/>
                </a:cubicBezTo>
                <a:cubicBezTo>
                  <a:pt x="352" y="616"/>
                  <a:pt x="352" y="616"/>
                  <a:pt x="352" y="616"/>
                </a:cubicBezTo>
                <a:cubicBezTo>
                  <a:pt x="349" y="604"/>
                  <a:pt x="358" y="592"/>
                  <a:pt x="371" y="590"/>
                </a:cubicBezTo>
                <a:cubicBezTo>
                  <a:pt x="383" y="588"/>
                  <a:pt x="395" y="596"/>
                  <a:pt x="397" y="609"/>
                </a:cubicBezTo>
                <a:cubicBezTo>
                  <a:pt x="398" y="615"/>
                  <a:pt x="398" y="615"/>
                  <a:pt x="398" y="615"/>
                </a:cubicBezTo>
                <a:cubicBezTo>
                  <a:pt x="399" y="624"/>
                  <a:pt x="408" y="629"/>
                  <a:pt x="416" y="627"/>
                </a:cubicBezTo>
                <a:cubicBezTo>
                  <a:pt x="417" y="627"/>
                  <a:pt x="417" y="627"/>
                  <a:pt x="417" y="627"/>
                </a:cubicBezTo>
                <a:cubicBezTo>
                  <a:pt x="421" y="625"/>
                  <a:pt x="425" y="624"/>
                  <a:pt x="429" y="622"/>
                </a:cubicBezTo>
                <a:cubicBezTo>
                  <a:pt x="437" y="620"/>
                  <a:pt x="441" y="610"/>
                  <a:pt x="437" y="603"/>
                </a:cubicBezTo>
                <a:cubicBezTo>
                  <a:pt x="434" y="596"/>
                  <a:pt x="434" y="596"/>
                  <a:pt x="434" y="596"/>
                </a:cubicBezTo>
                <a:cubicBezTo>
                  <a:pt x="428" y="584"/>
                  <a:pt x="433" y="570"/>
                  <a:pt x="444" y="565"/>
                </a:cubicBezTo>
                <a:cubicBezTo>
                  <a:pt x="456" y="559"/>
                  <a:pt x="470" y="564"/>
                  <a:pt x="475" y="576"/>
                </a:cubicBezTo>
                <a:cubicBezTo>
                  <a:pt x="478" y="581"/>
                  <a:pt x="478" y="581"/>
                  <a:pt x="478" y="581"/>
                </a:cubicBezTo>
                <a:cubicBezTo>
                  <a:pt x="482" y="589"/>
                  <a:pt x="492" y="592"/>
                  <a:pt x="499" y="587"/>
                </a:cubicBezTo>
                <a:cubicBezTo>
                  <a:pt x="502" y="585"/>
                  <a:pt x="506" y="582"/>
                  <a:pt x="509" y="580"/>
                </a:cubicBezTo>
                <a:cubicBezTo>
                  <a:pt x="516" y="575"/>
                  <a:pt x="517" y="565"/>
                  <a:pt x="512" y="558"/>
                </a:cubicBezTo>
                <a:cubicBezTo>
                  <a:pt x="506" y="553"/>
                  <a:pt x="506" y="553"/>
                  <a:pt x="506" y="553"/>
                </a:cubicBezTo>
                <a:cubicBezTo>
                  <a:pt x="498" y="543"/>
                  <a:pt x="499" y="529"/>
                  <a:pt x="508" y="520"/>
                </a:cubicBezTo>
                <a:cubicBezTo>
                  <a:pt x="517" y="512"/>
                  <a:pt x="532" y="512"/>
                  <a:pt x="541" y="522"/>
                </a:cubicBezTo>
                <a:cubicBezTo>
                  <a:pt x="545" y="526"/>
                  <a:pt x="545" y="526"/>
                  <a:pt x="545" y="526"/>
                </a:cubicBezTo>
                <a:cubicBezTo>
                  <a:pt x="551" y="533"/>
                  <a:pt x="561" y="533"/>
                  <a:pt x="567" y="526"/>
                </a:cubicBezTo>
                <a:cubicBezTo>
                  <a:pt x="569" y="523"/>
                  <a:pt x="572" y="519"/>
                  <a:pt x="575" y="516"/>
                </a:cubicBezTo>
                <a:cubicBezTo>
                  <a:pt x="580" y="509"/>
                  <a:pt x="578" y="499"/>
                  <a:pt x="571" y="495"/>
                </a:cubicBezTo>
                <a:cubicBezTo>
                  <a:pt x="564" y="491"/>
                  <a:pt x="564" y="491"/>
                  <a:pt x="564" y="491"/>
                </a:cubicBezTo>
                <a:cubicBezTo>
                  <a:pt x="553" y="484"/>
                  <a:pt x="550" y="470"/>
                  <a:pt x="557" y="459"/>
                </a:cubicBezTo>
                <a:cubicBezTo>
                  <a:pt x="553" y="448"/>
                  <a:pt x="566" y="438"/>
                  <a:pt x="576" y="444"/>
                </a:cubicBezTo>
                <a:moveTo>
                  <a:pt x="493" y="185"/>
                </a:moveTo>
                <a:cubicBezTo>
                  <a:pt x="509" y="205"/>
                  <a:pt x="521" y="229"/>
                  <a:pt x="530" y="255"/>
                </a:cubicBezTo>
                <a:cubicBezTo>
                  <a:pt x="537" y="279"/>
                  <a:pt x="540" y="303"/>
                  <a:pt x="540" y="327"/>
                </a:cubicBezTo>
                <a:cubicBezTo>
                  <a:pt x="530" y="326"/>
                  <a:pt x="530" y="326"/>
                  <a:pt x="530" y="326"/>
                </a:cubicBezTo>
                <a:cubicBezTo>
                  <a:pt x="531" y="278"/>
                  <a:pt x="515" y="230"/>
                  <a:pt x="485" y="191"/>
                </a:cubicBezTo>
                <a:cubicBezTo>
                  <a:pt x="493" y="185"/>
                  <a:pt x="493" y="185"/>
                  <a:pt x="493" y="185"/>
                </a:cubicBezTo>
                <a:moveTo>
                  <a:pt x="480" y="170"/>
                </a:moveTo>
                <a:cubicBezTo>
                  <a:pt x="472" y="177"/>
                  <a:pt x="472" y="177"/>
                  <a:pt x="472" y="177"/>
                </a:cubicBezTo>
                <a:cubicBezTo>
                  <a:pt x="455" y="158"/>
                  <a:pt x="433" y="142"/>
                  <a:pt x="409" y="131"/>
                </a:cubicBezTo>
                <a:cubicBezTo>
                  <a:pt x="388" y="121"/>
                  <a:pt x="367" y="115"/>
                  <a:pt x="345" y="113"/>
                </a:cubicBezTo>
                <a:cubicBezTo>
                  <a:pt x="346" y="103"/>
                  <a:pt x="346" y="103"/>
                  <a:pt x="346" y="103"/>
                </a:cubicBezTo>
                <a:cubicBezTo>
                  <a:pt x="397" y="109"/>
                  <a:pt x="445" y="133"/>
                  <a:pt x="480" y="170"/>
                </a:cubicBezTo>
                <a:moveTo>
                  <a:pt x="254" y="112"/>
                </a:moveTo>
                <a:cubicBezTo>
                  <a:pt x="278" y="104"/>
                  <a:pt x="303" y="101"/>
                  <a:pt x="326" y="101"/>
                </a:cubicBezTo>
                <a:cubicBezTo>
                  <a:pt x="326" y="111"/>
                  <a:pt x="326" y="111"/>
                  <a:pt x="326" y="111"/>
                </a:cubicBezTo>
                <a:cubicBezTo>
                  <a:pt x="277" y="110"/>
                  <a:pt x="229" y="126"/>
                  <a:pt x="191" y="156"/>
                </a:cubicBezTo>
                <a:cubicBezTo>
                  <a:pt x="184" y="149"/>
                  <a:pt x="184" y="149"/>
                  <a:pt x="184" y="149"/>
                </a:cubicBezTo>
                <a:cubicBezTo>
                  <a:pt x="205" y="133"/>
                  <a:pt x="228" y="120"/>
                  <a:pt x="254" y="112"/>
                </a:cubicBezTo>
                <a:moveTo>
                  <a:pt x="169" y="161"/>
                </a:moveTo>
                <a:cubicBezTo>
                  <a:pt x="176" y="169"/>
                  <a:pt x="176" y="169"/>
                  <a:pt x="176" y="169"/>
                </a:cubicBezTo>
                <a:cubicBezTo>
                  <a:pt x="157" y="187"/>
                  <a:pt x="142" y="208"/>
                  <a:pt x="130" y="233"/>
                </a:cubicBezTo>
                <a:cubicBezTo>
                  <a:pt x="121" y="253"/>
                  <a:pt x="115" y="275"/>
                  <a:pt x="112" y="296"/>
                </a:cubicBezTo>
                <a:cubicBezTo>
                  <a:pt x="102" y="295"/>
                  <a:pt x="102" y="295"/>
                  <a:pt x="102" y="295"/>
                </a:cubicBezTo>
                <a:cubicBezTo>
                  <a:pt x="108" y="244"/>
                  <a:pt x="132" y="197"/>
                  <a:pt x="169" y="161"/>
                </a:cubicBezTo>
                <a:moveTo>
                  <a:pt x="148" y="457"/>
                </a:moveTo>
                <a:cubicBezTo>
                  <a:pt x="132" y="437"/>
                  <a:pt x="119" y="413"/>
                  <a:pt x="111" y="387"/>
                </a:cubicBezTo>
                <a:cubicBezTo>
                  <a:pt x="103" y="363"/>
                  <a:pt x="100" y="339"/>
                  <a:pt x="101" y="315"/>
                </a:cubicBezTo>
                <a:cubicBezTo>
                  <a:pt x="111" y="315"/>
                  <a:pt x="111" y="315"/>
                  <a:pt x="111" y="315"/>
                </a:cubicBezTo>
                <a:cubicBezTo>
                  <a:pt x="110" y="364"/>
                  <a:pt x="126" y="412"/>
                  <a:pt x="156" y="450"/>
                </a:cubicBezTo>
                <a:cubicBezTo>
                  <a:pt x="148" y="457"/>
                  <a:pt x="148" y="457"/>
                  <a:pt x="148" y="457"/>
                </a:cubicBezTo>
                <a:moveTo>
                  <a:pt x="161" y="472"/>
                </a:moveTo>
                <a:cubicBezTo>
                  <a:pt x="168" y="465"/>
                  <a:pt x="168" y="465"/>
                  <a:pt x="168" y="465"/>
                </a:cubicBezTo>
                <a:cubicBezTo>
                  <a:pt x="186" y="484"/>
                  <a:pt x="207" y="499"/>
                  <a:pt x="232" y="511"/>
                </a:cubicBezTo>
                <a:cubicBezTo>
                  <a:pt x="253" y="521"/>
                  <a:pt x="274" y="526"/>
                  <a:pt x="295" y="529"/>
                </a:cubicBezTo>
                <a:cubicBezTo>
                  <a:pt x="295" y="539"/>
                  <a:pt x="295" y="539"/>
                  <a:pt x="295" y="539"/>
                </a:cubicBezTo>
                <a:cubicBezTo>
                  <a:pt x="244" y="533"/>
                  <a:pt x="196" y="509"/>
                  <a:pt x="161" y="472"/>
                </a:cubicBezTo>
                <a:moveTo>
                  <a:pt x="247" y="478"/>
                </a:moveTo>
                <a:cubicBezTo>
                  <a:pt x="161" y="438"/>
                  <a:pt x="123" y="335"/>
                  <a:pt x="163" y="248"/>
                </a:cubicBezTo>
                <a:cubicBezTo>
                  <a:pt x="204" y="161"/>
                  <a:pt x="307" y="124"/>
                  <a:pt x="393" y="164"/>
                </a:cubicBezTo>
                <a:cubicBezTo>
                  <a:pt x="480" y="204"/>
                  <a:pt x="517" y="307"/>
                  <a:pt x="477" y="394"/>
                </a:cubicBezTo>
                <a:cubicBezTo>
                  <a:pt x="437" y="480"/>
                  <a:pt x="334" y="518"/>
                  <a:pt x="247" y="478"/>
                </a:cubicBezTo>
                <a:moveTo>
                  <a:pt x="386" y="530"/>
                </a:moveTo>
                <a:cubicBezTo>
                  <a:pt x="362" y="538"/>
                  <a:pt x="338" y="541"/>
                  <a:pt x="314" y="540"/>
                </a:cubicBezTo>
                <a:cubicBezTo>
                  <a:pt x="315" y="530"/>
                  <a:pt x="315" y="530"/>
                  <a:pt x="315" y="530"/>
                </a:cubicBezTo>
                <a:cubicBezTo>
                  <a:pt x="364" y="532"/>
                  <a:pt x="411" y="516"/>
                  <a:pt x="450" y="486"/>
                </a:cubicBezTo>
                <a:cubicBezTo>
                  <a:pt x="456" y="493"/>
                  <a:pt x="456" y="493"/>
                  <a:pt x="456" y="493"/>
                </a:cubicBezTo>
                <a:cubicBezTo>
                  <a:pt x="436" y="509"/>
                  <a:pt x="412" y="522"/>
                  <a:pt x="386" y="530"/>
                </a:cubicBezTo>
                <a:moveTo>
                  <a:pt x="471" y="480"/>
                </a:moveTo>
                <a:cubicBezTo>
                  <a:pt x="465" y="473"/>
                  <a:pt x="465" y="473"/>
                  <a:pt x="465" y="473"/>
                </a:cubicBezTo>
                <a:cubicBezTo>
                  <a:pt x="483" y="455"/>
                  <a:pt x="499" y="434"/>
                  <a:pt x="510" y="409"/>
                </a:cubicBezTo>
                <a:cubicBezTo>
                  <a:pt x="520" y="389"/>
                  <a:pt x="526" y="367"/>
                  <a:pt x="528" y="346"/>
                </a:cubicBezTo>
                <a:cubicBezTo>
                  <a:pt x="538" y="347"/>
                  <a:pt x="538" y="347"/>
                  <a:pt x="538" y="347"/>
                </a:cubicBezTo>
                <a:cubicBezTo>
                  <a:pt x="532" y="398"/>
                  <a:pt x="508" y="445"/>
                  <a:pt x="471" y="480"/>
                </a:cubicBez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latin typeface="Roboto Regular" charset="0"/>
            </a:endParaRPr>
          </a:p>
        </p:txBody>
      </p:sp>
      <p:sp>
        <p:nvSpPr>
          <p:cNvPr id="96" name="Freeform 13">
            <a:extLst>
              <a:ext uri="{FF2B5EF4-FFF2-40B4-BE49-F238E27FC236}">
                <a16:creationId xmlns:a16="http://schemas.microsoft.com/office/drawing/2014/main" id="{75CF0B03-1846-4488-A513-EE3A4E82D6B6}"/>
              </a:ext>
            </a:extLst>
          </p:cNvPr>
          <p:cNvSpPr>
            <a:spLocks noEditPoints="1"/>
          </p:cNvSpPr>
          <p:nvPr userDrawn="1"/>
        </p:nvSpPr>
        <p:spPr bwMode="auto">
          <a:xfrm>
            <a:off x="3782308" y="3725066"/>
            <a:ext cx="1608179" cy="1609974"/>
          </a:xfrm>
          <a:custGeom>
            <a:avLst/>
            <a:gdLst>
              <a:gd name="T0" fmla="*/ 640 w 671"/>
              <a:gd name="T1" fmla="*/ 357 h 672"/>
              <a:gd name="T2" fmla="*/ 626 w 671"/>
              <a:gd name="T3" fmla="*/ 244 h 672"/>
              <a:gd name="T4" fmla="*/ 573 w 671"/>
              <a:gd name="T5" fmla="*/ 144 h 672"/>
              <a:gd name="T6" fmla="*/ 515 w 671"/>
              <a:gd name="T7" fmla="*/ 51 h 672"/>
              <a:gd name="T8" fmla="*/ 409 w 671"/>
              <a:gd name="T9" fmla="*/ 8 h 672"/>
              <a:gd name="T10" fmla="*/ 295 w 671"/>
              <a:gd name="T11" fmla="*/ 2 h 672"/>
              <a:gd name="T12" fmla="*/ 198 w 671"/>
              <a:gd name="T13" fmla="*/ 29 h 672"/>
              <a:gd name="T14" fmla="*/ 129 w 671"/>
              <a:gd name="T15" fmla="*/ 114 h 672"/>
              <a:gd name="T16" fmla="*/ 52 w 671"/>
              <a:gd name="T17" fmla="*/ 227 h 672"/>
              <a:gd name="T18" fmla="*/ 0 w 671"/>
              <a:gd name="T19" fmla="*/ 324 h 672"/>
              <a:gd name="T20" fmla="*/ 16 w 671"/>
              <a:gd name="T21" fmla="*/ 437 h 672"/>
              <a:gd name="T22" fmla="*/ 68 w 671"/>
              <a:gd name="T23" fmla="*/ 539 h 672"/>
              <a:gd name="T24" fmla="*/ 166 w 671"/>
              <a:gd name="T25" fmla="*/ 588 h 672"/>
              <a:gd name="T26" fmla="*/ 293 w 671"/>
              <a:gd name="T27" fmla="*/ 637 h 672"/>
              <a:gd name="T28" fmla="*/ 399 w 671"/>
              <a:gd name="T29" fmla="*/ 666 h 672"/>
              <a:gd name="T30" fmla="*/ 494 w 671"/>
              <a:gd name="T31" fmla="*/ 633 h 672"/>
              <a:gd name="T32" fmla="*/ 584 w 671"/>
              <a:gd name="T33" fmla="*/ 563 h 672"/>
              <a:gd name="T34" fmla="*/ 646 w 671"/>
              <a:gd name="T35" fmla="*/ 467 h 672"/>
              <a:gd name="T36" fmla="*/ 579 w 671"/>
              <a:gd name="T37" fmla="*/ 437 h 672"/>
              <a:gd name="T38" fmla="*/ 598 w 671"/>
              <a:gd name="T39" fmla="*/ 364 h 672"/>
              <a:gd name="T40" fmla="*/ 599 w 671"/>
              <a:gd name="T41" fmla="*/ 327 h 672"/>
              <a:gd name="T42" fmla="*/ 548 w 671"/>
              <a:gd name="T43" fmla="*/ 273 h 672"/>
              <a:gd name="T44" fmla="*/ 575 w 671"/>
              <a:gd name="T45" fmla="*/ 225 h 672"/>
              <a:gd name="T46" fmla="*/ 557 w 671"/>
              <a:gd name="T47" fmla="*/ 192 h 672"/>
              <a:gd name="T48" fmla="*/ 530 w 671"/>
              <a:gd name="T49" fmla="*/ 157 h 672"/>
              <a:gd name="T50" fmla="*/ 502 w 671"/>
              <a:gd name="T51" fmla="*/ 131 h 672"/>
              <a:gd name="T52" fmla="*/ 429 w 671"/>
              <a:gd name="T53" fmla="*/ 136 h 672"/>
              <a:gd name="T54" fmla="*/ 398 w 671"/>
              <a:gd name="T55" fmla="*/ 124 h 672"/>
              <a:gd name="T56" fmla="*/ 373 w 671"/>
              <a:gd name="T57" fmla="*/ 75 h 672"/>
              <a:gd name="T58" fmla="*/ 365 w 671"/>
              <a:gd name="T59" fmla="*/ 74 h 672"/>
              <a:gd name="T60" fmla="*/ 290 w 671"/>
              <a:gd name="T61" fmla="*/ 76 h 672"/>
              <a:gd name="T62" fmla="*/ 267 w 671"/>
              <a:gd name="T63" fmla="*/ 127 h 672"/>
              <a:gd name="T64" fmla="*/ 217 w 671"/>
              <a:gd name="T65" fmla="*/ 151 h 672"/>
              <a:gd name="T66" fmla="*/ 162 w 671"/>
              <a:gd name="T67" fmla="*/ 137 h 672"/>
              <a:gd name="T68" fmla="*/ 157 w 671"/>
              <a:gd name="T69" fmla="*/ 142 h 672"/>
              <a:gd name="T70" fmla="*/ 109 w 671"/>
              <a:gd name="T71" fmla="*/ 200 h 672"/>
              <a:gd name="T72" fmla="*/ 92 w 671"/>
              <a:gd name="T73" fmla="*/ 234 h 672"/>
              <a:gd name="T74" fmla="*/ 123 w 671"/>
              <a:gd name="T75" fmla="*/ 281 h 672"/>
              <a:gd name="T76" fmla="*/ 117 w 671"/>
              <a:gd name="T77" fmla="*/ 312 h 672"/>
              <a:gd name="T78" fmla="*/ 74 w 671"/>
              <a:gd name="T79" fmla="*/ 375 h 672"/>
              <a:gd name="T80" fmla="*/ 76 w 671"/>
              <a:gd name="T81" fmla="*/ 382 h 672"/>
              <a:gd name="T82" fmla="*/ 114 w 671"/>
              <a:gd name="T83" fmla="*/ 480 h 672"/>
              <a:gd name="T84" fmla="*/ 155 w 671"/>
              <a:gd name="T85" fmla="*/ 462 h 672"/>
              <a:gd name="T86" fmla="*/ 193 w 671"/>
              <a:gd name="T87" fmla="*/ 503 h 672"/>
              <a:gd name="T88" fmla="*/ 218 w 671"/>
              <a:gd name="T89" fmla="*/ 522 h 672"/>
              <a:gd name="T90" fmla="*/ 228 w 671"/>
              <a:gd name="T91" fmla="*/ 577 h 672"/>
              <a:gd name="T92" fmla="*/ 251 w 671"/>
              <a:gd name="T93" fmla="*/ 521 h 672"/>
              <a:gd name="T94" fmla="*/ 271 w 671"/>
              <a:gd name="T95" fmla="*/ 592 h 672"/>
              <a:gd name="T96" fmla="*/ 313 w 671"/>
              <a:gd name="T97" fmla="*/ 555 h 672"/>
              <a:gd name="T98" fmla="*/ 369 w 671"/>
              <a:gd name="T99" fmla="*/ 554 h 672"/>
              <a:gd name="T100" fmla="*/ 412 w 671"/>
              <a:gd name="T101" fmla="*/ 589 h 672"/>
              <a:gd name="T102" fmla="*/ 419 w 671"/>
              <a:gd name="T103" fmla="*/ 586 h 672"/>
              <a:gd name="T104" fmla="*/ 487 w 671"/>
              <a:gd name="T105" fmla="*/ 553 h 672"/>
              <a:gd name="T106" fmla="*/ 487 w 671"/>
              <a:gd name="T107" fmla="*/ 497 h 672"/>
              <a:gd name="T108" fmla="*/ 522 w 671"/>
              <a:gd name="T109" fmla="*/ 454 h 672"/>
              <a:gd name="T110" fmla="*/ 537 w 671"/>
              <a:gd name="T111" fmla="*/ 427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71" h="672">
                <a:moveTo>
                  <a:pt x="620" y="446"/>
                </a:moveTo>
                <a:cubicBezTo>
                  <a:pt x="626" y="431"/>
                  <a:pt x="630" y="416"/>
                  <a:pt x="633" y="401"/>
                </a:cubicBezTo>
                <a:cubicBezTo>
                  <a:pt x="667" y="398"/>
                  <a:pt x="667" y="398"/>
                  <a:pt x="667" y="398"/>
                </a:cubicBezTo>
                <a:cubicBezTo>
                  <a:pt x="669" y="384"/>
                  <a:pt x="669" y="384"/>
                  <a:pt x="669" y="384"/>
                </a:cubicBezTo>
                <a:cubicBezTo>
                  <a:pt x="671" y="370"/>
                  <a:pt x="671" y="370"/>
                  <a:pt x="671" y="370"/>
                </a:cubicBezTo>
                <a:cubicBezTo>
                  <a:pt x="640" y="357"/>
                  <a:pt x="640" y="357"/>
                  <a:pt x="640" y="357"/>
                </a:cubicBezTo>
                <a:cubicBezTo>
                  <a:pt x="641" y="342"/>
                  <a:pt x="641" y="326"/>
                  <a:pt x="639" y="311"/>
                </a:cubicBezTo>
                <a:cubicBezTo>
                  <a:pt x="671" y="298"/>
                  <a:pt x="671" y="298"/>
                  <a:pt x="671" y="298"/>
                </a:cubicBezTo>
                <a:cubicBezTo>
                  <a:pt x="669" y="284"/>
                  <a:pt x="669" y="284"/>
                  <a:pt x="669" y="284"/>
                </a:cubicBezTo>
                <a:cubicBezTo>
                  <a:pt x="666" y="270"/>
                  <a:pt x="666" y="270"/>
                  <a:pt x="666" y="270"/>
                </a:cubicBezTo>
                <a:cubicBezTo>
                  <a:pt x="633" y="267"/>
                  <a:pt x="633" y="267"/>
                  <a:pt x="633" y="267"/>
                </a:cubicBezTo>
                <a:cubicBezTo>
                  <a:pt x="631" y="259"/>
                  <a:pt x="629" y="252"/>
                  <a:pt x="626" y="244"/>
                </a:cubicBezTo>
                <a:cubicBezTo>
                  <a:pt x="624" y="237"/>
                  <a:pt x="621" y="230"/>
                  <a:pt x="619" y="222"/>
                </a:cubicBezTo>
                <a:cubicBezTo>
                  <a:pt x="645" y="201"/>
                  <a:pt x="645" y="201"/>
                  <a:pt x="645" y="201"/>
                </a:cubicBezTo>
                <a:cubicBezTo>
                  <a:pt x="638" y="188"/>
                  <a:pt x="638" y="188"/>
                  <a:pt x="638" y="188"/>
                </a:cubicBezTo>
                <a:cubicBezTo>
                  <a:pt x="632" y="175"/>
                  <a:pt x="632" y="175"/>
                  <a:pt x="632" y="175"/>
                </a:cubicBezTo>
                <a:cubicBezTo>
                  <a:pt x="599" y="183"/>
                  <a:pt x="599" y="183"/>
                  <a:pt x="599" y="183"/>
                </a:cubicBezTo>
                <a:cubicBezTo>
                  <a:pt x="591" y="169"/>
                  <a:pt x="582" y="156"/>
                  <a:pt x="573" y="144"/>
                </a:cubicBezTo>
                <a:cubicBezTo>
                  <a:pt x="591" y="116"/>
                  <a:pt x="591" y="116"/>
                  <a:pt x="591" y="116"/>
                </a:cubicBezTo>
                <a:cubicBezTo>
                  <a:pt x="581" y="106"/>
                  <a:pt x="581" y="106"/>
                  <a:pt x="581" y="106"/>
                </a:cubicBezTo>
                <a:cubicBezTo>
                  <a:pt x="572" y="95"/>
                  <a:pt x="572" y="95"/>
                  <a:pt x="572" y="95"/>
                </a:cubicBezTo>
                <a:cubicBezTo>
                  <a:pt x="542" y="112"/>
                  <a:pt x="542" y="112"/>
                  <a:pt x="542" y="112"/>
                </a:cubicBezTo>
                <a:cubicBezTo>
                  <a:pt x="531" y="101"/>
                  <a:pt x="519" y="92"/>
                  <a:pt x="506" y="83"/>
                </a:cubicBezTo>
                <a:cubicBezTo>
                  <a:pt x="515" y="51"/>
                  <a:pt x="515" y="51"/>
                  <a:pt x="515" y="51"/>
                </a:cubicBezTo>
                <a:cubicBezTo>
                  <a:pt x="503" y="44"/>
                  <a:pt x="503" y="44"/>
                  <a:pt x="503" y="44"/>
                </a:cubicBezTo>
                <a:cubicBezTo>
                  <a:pt x="490" y="37"/>
                  <a:pt x="490" y="37"/>
                  <a:pt x="490" y="37"/>
                </a:cubicBezTo>
                <a:cubicBezTo>
                  <a:pt x="467" y="61"/>
                  <a:pt x="467" y="61"/>
                  <a:pt x="467" y="61"/>
                </a:cubicBezTo>
                <a:cubicBezTo>
                  <a:pt x="453" y="55"/>
                  <a:pt x="439" y="49"/>
                  <a:pt x="424" y="44"/>
                </a:cubicBezTo>
                <a:cubicBezTo>
                  <a:pt x="423" y="11"/>
                  <a:pt x="423" y="11"/>
                  <a:pt x="423" y="11"/>
                </a:cubicBezTo>
                <a:cubicBezTo>
                  <a:pt x="409" y="8"/>
                  <a:pt x="409" y="8"/>
                  <a:pt x="409" y="8"/>
                </a:cubicBezTo>
                <a:cubicBezTo>
                  <a:pt x="395" y="4"/>
                  <a:pt x="395" y="4"/>
                  <a:pt x="395" y="4"/>
                </a:cubicBezTo>
                <a:cubicBezTo>
                  <a:pt x="381" y="35"/>
                  <a:pt x="381" y="35"/>
                  <a:pt x="381" y="35"/>
                </a:cubicBezTo>
                <a:cubicBezTo>
                  <a:pt x="365" y="33"/>
                  <a:pt x="350" y="32"/>
                  <a:pt x="334" y="32"/>
                </a:cubicBezTo>
                <a:cubicBezTo>
                  <a:pt x="323" y="0"/>
                  <a:pt x="323" y="0"/>
                  <a:pt x="323" y="0"/>
                </a:cubicBezTo>
                <a:cubicBezTo>
                  <a:pt x="309" y="1"/>
                  <a:pt x="309" y="1"/>
                  <a:pt x="309" y="1"/>
                </a:cubicBezTo>
                <a:cubicBezTo>
                  <a:pt x="295" y="2"/>
                  <a:pt x="295" y="2"/>
                  <a:pt x="295" y="2"/>
                </a:cubicBezTo>
                <a:cubicBezTo>
                  <a:pt x="290" y="35"/>
                  <a:pt x="290" y="35"/>
                  <a:pt x="290" y="35"/>
                </a:cubicBezTo>
                <a:cubicBezTo>
                  <a:pt x="275" y="38"/>
                  <a:pt x="260" y="41"/>
                  <a:pt x="245" y="46"/>
                </a:cubicBezTo>
                <a:cubicBezTo>
                  <a:pt x="244" y="46"/>
                  <a:pt x="244" y="46"/>
                  <a:pt x="244" y="46"/>
                </a:cubicBezTo>
                <a:cubicBezTo>
                  <a:pt x="225" y="18"/>
                  <a:pt x="225" y="18"/>
                  <a:pt x="225" y="18"/>
                </a:cubicBezTo>
                <a:cubicBezTo>
                  <a:pt x="212" y="24"/>
                  <a:pt x="212" y="24"/>
                  <a:pt x="212" y="24"/>
                </a:cubicBezTo>
                <a:cubicBezTo>
                  <a:pt x="198" y="29"/>
                  <a:pt x="198" y="29"/>
                  <a:pt x="198" y="29"/>
                </a:cubicBezTo>
                <a:cubicBezTo>
                  <a:pt x="203" y="62"/>
                  <a:pt x="203" y="62"/>
                  <a:pt x="203" y="62"/>
                </a:cubicBezTo>
                <a:cubicBezTo>
                  <a:pt x="189" y="69"/>
                  <a:pt x="176" y="77"/>
                  <a:pt x="163" y="86"/>
                </a:cubicBezTo>
                <a:cubicBezTo>
                  <a:pt x="136" y="65"/>
                  <a:pt x="136" y="65"/>
                  <a:pt x="136" y="65"/>
                </a:cubicBezTo>
                <a:cubicBezTo>
                  <a:pt x="125" y="74"/>
                  <a:pt x="125" y="74"/>
                  <a:pt x="125" y="74"/>
                </a:cubicBezTo>
                <a:cubicBezTo>
                  <a:pt x="114" y="83"/>
                  <a:pt x="114" y="83"/>
                  <a:pt x="114" y="83"/>
                </a:cubicBezTo>
                <a:cubicBezTo>
                  <a:pt x="129" y="114"/>
                  <a:pt x="129" y="114"/>
                  <a:pt x="129" y="114"/>
                </a:cubicBezTo>
                <a:cubicBezTo>
                  <a:pt x="117" y="124"/>
                  <a:pt x="107" y="136"/>
                  <a:pt x="97" y="148"/>
                </a:cubicBezTo>
                <a:cubicBezTo>
                  <a:pt x="65" y="136"/>
                  <a:pt x="65" y="136"/>
                  <a:pt x="65" y="136"/>
                </a:cubicBezTo>
                <a:cubicBezTo>
                  <a:pt x="57" y="148"/>
                  <a:pt x="57" y="148"/>
                  <a:pt x="57" y="148"/>
                </a:cubicBezTo>
                <a:cubicBezTo>
                  <a:pt x="49" y="160"/>
                  <a:pt x="49" y="160"/>
                  <a:pt x="49" y="160"/>
                </a:cubicBezTo>
                <a:cubicBezTo>
                  <a:pt x="72" y="185"/>
                  <a:pt x="72" y="185"/>
                  <a:pt x="72" y="185"/>
                </a:cubicBezTo>
                <a:cubicBezTo>
                  <a:pt x="65" y="198"/>
                  <a:pt x="58" y="212"/>
                  <a:pt x="52" y="227"/>
                </a:cubicBezTo>
                <a:cubicBezTo>
                  <a:pt x="19" y="225"/>
                  <a:pt x="19" y="225"/>
                  <a:pt x="19" y="225"/>
                </a:cubicBezTo>
                <a:cubicBezTo>
                  <a:pt x="14" y="239"/>
                  <a:pt x="14" y="239"/>
                  <a:pt x="14" y="239"/>
                </a:cubicBezTo>
                <a:cubicBezTo>
                  <a:pt x="10" y="252"/>
                  <a:pt x="10" y="252"/>
                  <a:pt x="10" y="252"/>
                </a:cubicBezTo>
                <a:cubicBezTo>
                  <a:pt x="40" y="269"/>
                  <a:pt x="40" y="269"/>
                  <a:pt x="40" y="269"/>
                </a:cubicBezTo>
                <a:cubicBezTo>
                  <a:pt x="36" y="284"/>
                  <a:pt x="34" y="300"/>
                  <a:pt x="33" y="316"/>
                </a:cubicBezTo>
                <a:cubicBezTo>
                  <a:pt x="0" y="324"/>
                  <a:pt x="0" y="324"/>
                  <a:pt x="0" y="324"/>
                </a:cubicBezTo>
                <a:cubicBezTo>
                  <a:pt x="0" y="338"/>
                  <a:pt x="0" y="338"/>
                  <a:pt x="0" y="338"/>
                </a:cubicBezTo>
                <a:cubicBezTo>
                  <a:pt x="0" y="352"/>
                  <a:pt x="0" y="352"/>
                  <a:pt x="0" y="352"/>
                </a:cubicBezTo>
                <a:cubicBezTo>
                  <a:pt x="33" y="360"/>
                  <a:pt x="33" y="360"/>
                  <a:pt x="33" y="360"/>
                </a:cubicBezTo>
                <a:cubicBezTo>
                  <a:pt x="34" y="375"/>
                  <a:pt x="37" y="390"/>
                  <a:pt x="40" y="406"/>
                </a:cubicBezTo>
                <a:cubicBezTo>
                  <a:pt x="11" y="423"/>
                  <a:pt x="11" y="423"/>
                  <a:pt x="11" y="423"/>
                </a:cubicBezTo>
                <a:cubicBezTo>
                  <a:pt x="16" y="437"/>
                  <a:pt x="16" y="437"/>
                  <a:pt x="16" y="437"/>
                </a:cubicBezTo>
                <a:cubicBezTo>
                  <a:pt x="20" y="450"/>
                  <a:pt x="20" y="450"/>
                  <a:pt x="20" y="450"/>
                </a:cubicBezTo>
                <a:cubicBezTo>
                  <a:pt x="54" y="448"/>
                  <a:pt x="54" y="448"/>
                  <a:pt x="54" y="448"/>
                </a:cubicBezTo>
                <a:cubicBezTo>
                  <a:pt x="60" y="463"/>
                  <a:pt x="66" y="477"/>
                  <a:pt x="74" y="490"/>
                </a:cubicBezTo>
                <a:cubicBezTo>
                  <a:pt x="52" y="515"/>
                  <a:pt x="52" y="515"/>
                  <a:pt x="52" y="515"/>
                </a:cubicBezTo>
                <a:cubicBezTo>
                  <a:pt x="60" y="527"/>
                  <a:pt x="60" y="527"/>
                  <a:pt x="60" y="527"/>
                </a:cubicBezTo>
                <a:cubicBezTo>
                  <a:pt x="68" y="539"/>
                  <a:pt x="68" y="539"/>
                  <a:pt x="68" y="539"/>
                </a:cubicBezTo>
                <a:cubicBezTo>
                  <a:pt x="99" y="526"/>
                  <a:pt x="99" y="526"/>
                  <a:pt x="99" y="526"/>
                </a:cubicBezTo>
                <a:cubicBezTo>
                  <a:pt x="109" y="539"/>
                  <a:pt x="120" y="550"/>
                  <a:pt x="131" y="560"/>
                </a:cubicBezTo>
                <a:cubicBezTo>
                  <a:pt x="117" y="591"/>
                  <a:pt x="117" y="591"/>
                  <a:pt x="117" y="591"/>
                </a:cubicBezTo>
                <a:cubicBezTo>
                  <a:pt x="128" y="600"/>
                  <a:pt x="128" y="600"/>
                  <a:pt x="128" y="600"/>
                </a:cubicBezTo>
                <a:cubicBezTo>
                  <a:pt x="139" y="609"/>
                  <a:pt x="139" y="609"/>
                  <a:pt x="139" y="609"/>
                </a:cubicBezTo>
                <a:cubicBezTo>
                  <a:pt x="166" y="588"/>
                  <a:pt x="166" y="588"/>
                  <a:pt x="166" y="588"/>
                </a:cubicBezTo>
                <a:cubicBezTo>
                  <a:pt x="179" y="596"/>
                  <a:pt x="193" y="604"/>
                  <a:pt x="207" y="611"/>
                </a:cubicBezTo>
                <a:cubicBezTo>
                  <a:pt x="202" y="644"/>
                  <a:pt x="202" y="644"/>
                  <a:pt x="202" y="644"/>
                </a:cubicBezTo>
                <a:cubicBezTo>
                  <a:pt x="215" y="650"/>
                  <a:pt x="215" y="650"/>
                  <a:pt x="215" y="650"/>
                </a:cubicBezTo>
                <a:cubicBezTo>
                  <a:pt x="229" y="655"/>
                  <a:pt x="229" y="655"/>
                  <a:pt x="229" y="655"/>
                </a:cubicBezTo>
                <a:cubicBezTo>
                  <a:pt x="248" y="627"/>
                  <a:pt x="248" y="627"/>
                  <a:pt x="248" y="627"/>
                </a:cubicBezTo>
                <a:cubicBezTo>
                  <a:pt x="263" y="631"/>
                  <a:pt x="278" y="635"/>
                  <a:pt x="293" y="637"/>
                </a:cubicBezTo>
                <a:cubicBezTo>
                  <a:pt x="299" y="670"/>
                  <a:pt x="299" y="670"/>
                  <a:pt x="299" y="670"/>
                </a:cubicBezTo>
                <a:cubicBezTo>
                  <a:pt x="313" y="671"/>
                  <a:pt x="313" y="671"/>
                  <a:pt x="313" y="671"/>
                </a:cubicBezTo>
                <a:cubicBezTo>
                  <a:pt x="327" y="672"/>
                  <a:pt x="327" y="672"/>
                  <a:pt x="327" y="672"/>
                </a:cubicBezTo>
                <a:cubicBezTo>
                  <a:pt x="338" y="640"/>
                  <a:pt x="338" y="640"/>
                  <a:pt x="338" y="640"/>
                </a:cubicBezTo>
                <a:cubicBezTo>
                  <a:pt x="353" y="640"/>
                  <a:pt x="369" y="639"/>
                  <a:pt x="384" y="636"/>
                </a:cubicBezTo>
                <a:cubicBezTo>
                  <a:pt x="399" y="666"/>
                  <a:pt x="399" y="666"/>
                  <a:pt x="399" y="666"/>
                </a:cubicBezTo>
                <a:cubicBezTo>
                  <a:pt x="413" y="663"/>
                  <a:pt x="413" y="663"/>
                  <a:pt x="413" y="663"/>
                </a:cubicBezTo>
                <a:cubicBezTo>
                  <a:pt x="427" y="660"/>
                  <a:pt x="427" y="660"/>
                  <a:pt x="427" y="660"/>
                </a:cubicBezTo>
                <a:cubicBezTo>
                  <a:pt x="427" y="626"/>
                  <a:pt x="427" y="626"/>
                  <a:pt x="427" y="626"/>
                </a:cubicBezTo>
                <a:cubicBezTo>
                  <a:pt x="428" y="626"/>
                  <a:pt x="428" y="626"/>
                  <a:pt x="428" y="626"/>
                </a:cubicBezTo>
                <a:cubicBezTo>
                  <a:pt x="443" y="621"/>
                  <a:pt x="457" y="615"/>
                  <a:pt x="471" y="609"/>
                </a:cubicBezTo>
                <a:cubicBezTo>
                  <a:pt x="494" y="633"/>
                  <a:pt x="494" y="633"/>
                  <a:pt x="494" y="633"/>
                </a:cubicBezTo>
                <a:cubicBezTo>
                  <a:pt x="506" y="626"/>
                  <a:pt x="506" y="626"/>
                  <a:pt x="506" y="626"/>
                </a:cubicBezTo>
                <a:cubicBezTo>
                  <a:pt x="518" y="619"/>
                  <a:pt x="518" y="619"/>
                  <a:pt x="518" y="619"/>
                </a:cubicBezTo>
                <a:cubicBezTo>
                  <a:pt x="509" y="586"/>
                  <a:pt x="509" y="586"/>
                  <a:pt x="509" y="586"/>
                </a:cubicBezTo>
                <a:cubicBezTo>
                  <a:pt x="522" y="578"/>
                  <a:pt x="534" y="568"/>
                  <a:pt x="545" y="557"/>
                </a:cubicBezTo>
                <a:cubicBezTo>
                  <a:pt x="575" y="574"/>
                  <a:pt x="575" y="574"/>
                  <a:pt x="575" y="574"/>
                </a:cubicBezTo>
                <a:cubicBezTo>
                  <a:pt x="584" y="563"/>
                  <a:pt x="584" y="563"/>
                  <a:pt x="584" y="563"/>
                </a:cubicBezTo>
                <a:cubicBezTo>
                  <a:pt x="594" y="553"/>
                  <a:pt x="594" y="553"/>
                  <a:pt x="594" y="553"/>
                </a:cubicBezTo>
                <a:cubicBezTo>
                  <a:pt x="575" y="525"/>
                  <a:pt x="575" y="525"/>
                  <a:pt x="575" y="525"/>
                </a:cubicBezTo>
                <a:cubicBezTo>
                  <a:pt x="585" y="512"/>
                  <a:pt x="593" y="499"/>
                  <a:pt x="601" y="486"/>
                </a:cubicBezTo>
                <a:cubicBezTo>
                  <a:pt x="634" y="493"/>
                  <a:pt x="634" y="493"/>
                  <a:pt x="634" y="493"/>
                </a:cubicBezTo>
                <a:cubicBezTo>
                  <a:pt x="640" y="480"/>
                  <a:pt x="640" y="480"/>
                  <a:pt x="640" y="480"/>
                </a:cubicBezTo>
                <a:cubicBezTo>
                  <a:pt x="646" y="467"/>
                  <a:pt x="646" y="467"/>
                  <a:pt x="646" y="467"/>
                </a:cubicBezTo>
                <a:cubicBezTo>
                  <a:pt x="620" y="446"/>
                  <a:pt x="620" y="446"/>
                  <a:pt x="620" y="446"/>
                </a:cubicBezTo>
                <a:moveTo>
                  <a:pt x="579" y="437"/>
                </a:moveTo>
                <a:cubicBezTo>
                  <a:pt x="540" y="420"/>
                  <a:pt x="540" y="420"/>
                  <a:pt x="540" y="420"/>
                </a:cubicBezTo>
                <a:cubicBezTo>
                  <a:pt x="543" y="412"/>
                  <a:pt x="546" y="405"/>
                  <a:pt x="548" y="397"/>
                </a:cubicBezTo>
                <a:cubicBezTo>
                  <a:pt x="589" y="408"/>
                  <a:pt x="589" y="408"/>
                  <a:pt x="589" y="408"/>
                </a:cubicBezTo>
                <a:cubicBezTo>
                  <a:pt x="587" y="418"/>
                  <a:pt x="583" y="428"/>
                  <a:pt x="579" y="437"/>
                </a:cubicBezTo>
                <a:moveTo>
                  <a:pt x="591" y="401"/>
                </a:moveTo>
                <a:cubicBezTo>
                  <a:pt x="550" y="390"/>
                  <a:pt x="550" y="390"/>
                  <a:pt x="550" y="390"/>
                </a:cubicBezTo>
                <a:cubicBezTo>
                  <a:pt x="552" y="382"/>
                  <a:pt x="554" y="374"/>
                  <a:pt x="555" y="366"/>
                </a:cubicBezTo>
                <a:cubicBezTo>
                  <a:pt x="597" y="372"/>
                  <a:pt x="597" y="372"/>
                  <a:pt x="597" y="372"/>
                </a:cubicBezTo>
                <a:cubicBezTo>
                  <a:pt x="596" y="382"/>
                  <a:pt x="594" y="392"/>
                  <a:pt x="591" y="401"/>
                </a:cubicBezTo>
                <a:moveTo>
                  <a:pt x="598" y="364"/>
                </a:moveTo>
                <a:cubicBezTo>
                  <a:pt x="556" y="359"/>
                  <a:pt x="556" y="359"/>
                  <a:pt x="556" y="359"/>
                </a:cubicBezTo>
                <a:cubicBezTo>
                  <a:pt x="556" y="351"/>
                  <a:pt x="557" y="343"/>
                  <a:pt x="557" y="335"/>
                </a:cubicBezTo>
                <a:cubicBezTo>
                  <a:pt x="600" y="334"/>
                  <a:pt x="600" y="334"/>
                  <a:pt x="600" y="334"/>
                </a:cubicBezTo>
                <a:cubicBezTo>
                  <a:pt x="600" y="344"/>
                  <a:pt x="599" y="354"/>
                  <a:pt x="598" y="364"/>
                </a:cubicBezTo>
                <a:moveTo>
                  <a:pt x="597" y="297"/>
                </a:moveTo>
                <a:cubicBezTo>
                  <a:pt x="598" y="307"/>
                  <a:pt x="599" y="317"/>
                  <a:pt x="599" y="327"/>
                </a:cubicBezTo>
                <a:cubicBezTo>
                  <a:pt x="557" y="328"/>
                  <a:pt x="557" y="328"/>
                  <a:pt x="557" y="328"/>
                </a:cubicBezTo>
                <a:cubicBezTo>
                  <a:pt x="556" y="320"/>
                  <a:pt x="556" y="312"/>
                  <a:pt x="554" y="304"/>
                </a:cubicBezTo>
                <a:cubicBezTo>
                  <a:pt x="597" y="297"/>
                  <a:pt x="597" y="297"/>
                  <a:pt x="597" y="297"/>
                </a:cubicBezTo>
                <a:moveTo>
                  <a:pt x="595" y="290"/>
                </a:moveTo>
                <a:cubicBezTo>
                  <a:pt x="553" y="297"/>
                  <a:pt x="553" y="297"/>
                  <a:pt x="553" y="297"/>
                </a:cubicBezTo>
                <a:cubicBezTo>
                  <a:pt x="552" y="289"/>
                  <a:pt x="550" y="281"/>
                  <a:pt x="548" y="273"/>
                </a:cubicBezTo>
                <a:cubicBezTo>
                  <a:pt x="588" y="260"/>
                  <a:pt x="588" y="260"/>
                  <a:pt x="588" y="260"/>
                </a:cubicBezTo>
                <a:cubicBezTo>
                  <a:pt x="591" y="270"/>
                  <a:pt x="594" y="280"/>
                  <a:pt x="595" y="290"/>
                </a:cubicBezTo>
                <a:moveTo>
                  <a:pt x="586" y="253"/>
                </a:moveTo>
                <a:cubicBezTo>
                  <a:pt x="545" y="266"/>
                  <a:pt x="545" y="266"/>
                  <a:pt x="545" y="266"/>
                </a:cubicBezTo>
                <a:cubicBezTo>
                  <a:pt x="543" y="259"/>
                  <a:pt x="540" y="251"/>
                  <a:pt x="537" y="244"/>
                </a:cubicBezTo>
                <a:cubicBezTo>
                  <a:pt x="575" y="225"/>
                  <a:pt x="575" y="225"/>
                  <a:pt x="575" y="225"/>
                </a:cubicBezTo>
                <a:cubicBezTo>
                  <a:pt x="579" y="234"/>
                  <a:pt x="583" y="244"/>
                  <a:pt x="586" y="253"/>
                </a:cubicBezTo>
                <a:moveTo>
                  <a:pt x="557" y="192"/>
                </a:moveTo>
                <a:cubicBezTo>
                  <a:pt x="562" y="201"/>
                  <a:pt x="567" y="209"/>
                  <a:pt x="572" y="219"/>
                </a:cubicBezTo>
                <a:cubicBezTo>
                  <a:pt x="533" y="237"/>
                  <a:pt x="533" y="237"/>
                  <a:pt x="533" y="237"/>
                </a:cubicBezTo>
                <a:cubicBezTo>
                  <a:pt x="530" y="230"/>
                  <a:pt x="526" y="223"/>
                  <a:pt x="521" y="216"/>
                </a:cubicBezTo>
                <a:cubicBezTo>
                  <a:pt x="557" y="192"/>
                  <a:pt x="557" y="192"/>
                  <a:pt x="557" y="192"/>
                </a:cubicBezTo>
                <a:moveTo>
                  <a:pt x="553" y="186"/>
                </a:moveTo>
                <a:cubicBezTo>
                  <a:pt x="517" y="210"/>
                  <a:pt x="517" y="210"/>
                  <a:pt x="517" y="210"/>
                </a:cubicBezTo>
                <a:cubicBezTo>
                  <a:pt x="513" y="204"/>
                  <a:pt x="508" y="197"/>
                  <a:pt x="503" y="191"/>
                </a:cubicBezTo>
                <a:cubicBezTo>
                  <a:pt x="534" y="162"/>
                  <a:pt x="534" y="162"/>
                  <a:pt x="534" y="162"/>
                </a:cubicBezTo>
                <a:cubicBezTo>
                  <a:pt x="541" y="170"/>
                  <a:pt x="547" y="178"/>
                  <a:pt x="553" y="186"/>
                </a:cubicBezTo>
                <a:moveTo>
                  <a:pt x="530" y="157"/>
                </a:moveTo>
                <a:cubicBezTo>
                  <a:pt x="498" y="186"/>
                  <a:pt x="498" y="186"/>
                  <a:pt x="498" y="186"/>
                </a:cubicBezTo>
                <a:cubicBezTo>
                  <a:pt x="492" y="180"/>
                  <a:pt x="486" y="174"/>
                  <a:pt x="480" y="169"/>
                </a:cubicBezTo>
                <a:cubicBezTo>
                  <a:pt x="508" y="136"/>
                  <a:pt x="508" y="136"/>
                  <a:pt x="508" y="136"/>
                </a:cubicBezTo>
                <a:cubicBezTo>
                  <a:pt x="515" y="142"/>
                  <a:pt x="523" y="149"/>
                  <a:pt x="530" y="157"/>
                </a:cubicBezTo>
                <a:moveTo>
                  <a:pt x="478" y="114"/>
                </a:moveTo>
                <a:cubicBezTo>
                  <a:pt x="486" y="119"/>
                  <a:pt x="494" y="125"/>
                  <a:pt x="502" y="131"/>
                </a:cubicBezTo>
                <a:cubicBezTo>
                  <a:pt x="475" y="164"/>
                  <a:pt x="475" y="164"/>
                  <a:pt x="475" y="164"/>
                </a:cubicBezTo>
                <a:cubicBezTo>
                  <a:pt x="468" y="159"/>
                  <a:pt x="462" y="155"/>
                  <a:pt x="455" y="150"/>
                </a:cubicBezTo>
                <a:cubicBezTo>
                  <a:pt x="478" y="114"/>
                  <a:pt x="478" y="114"/>
                  <a:pt x="478" y="114"/>
                </a:cubicBezTo>
                <a:moveTo>
                  <a:pt x="471" y="110"/>
                </a:moveTo>
                <a:cubicBezTo>
                  <a:pt x="449" y="146"/>
                  <a:pt x="449" y="146"/>
                  <a:pt x="449" y="146"/>
                </a:cubicBezTo>
                <a:cubicBezTo>
                  <a:pt x="443" y="143"/>
                  <a:pt x="436" y="139"/>
                  <a:pt x="429" y="136"/>
                </a:cubicBezTo>
                <a:cubicBezTo>
                  <a:pt x="429" y="136"/>
                  <a:pt x="428" y="136"/>
                  <a:pt x="427" y="135"/>
                </a:cubicBezTo>
                <a:cubicBezTo>
                  <a:pt x="445" y="96"/>
                  <a:pt x="445" y="96"/>
                  <a:pt x="445" y="96"/>
                </a:cubicBezTo>
                <a:cubicBezTo>
                  <a:pt x="454" y="100"/>
                  <a:pt x="463" y="105"/>
                  <a:pt x="471" y="110"/>
                </a:cubicBezTo>
                <a:moveTo>
                  <a:pt x="438" y="93"/>
                </a:moveTo>
                <a:cubicBezTo>
                  <a:pt x="421" y="132"/>
                  <a:pt x="421" y="132"/>
                  <a:pt x="421" y="132"/>
                </a:cubicBezTo>
                <a:cubicBezTo>
                  <a:pt x="413" y="129"/>
                  <a:pt x="406" y="127"/>
                  <a:pt x="398" y="124"/>
                </a:cubicBezTo>
                <a:cubicBezTo>
                  <a:pt x="409" y="83"/>
                  <a:pt x="409" y="83"/>
                  <a:pt x="409" y="83"/>
                </a:cubicBezTo>
                <a:cubicBezTo>
                  <a:pt x="419" y="85"/>
                  <a:pt x="429" y="89"/>
                  <a:pt x="438" y="93"/>
                </a:cubicBezTo>
                <a:moveTo>
                  <a:pt x="402" y="81"/>
                </a:moveTo>
                <a:cubicBezTo>
                  <a:pt x="391" y="122"/>
                  <a:pt x="391" y="122"/>
                  <a:pt x="391" y="122"/>
                </a:cubicBezTo>
                <a:cubicBezTo>
                  <a:pt x="383" y="120"/>
                  <a:pt x="375" y="119"/>
                  <a:pt x="367" y="118"/>
                </a:cubicBezTo>
                <a:cubicBezTo>
                  <a:pt x="373" y="75"/>
                  <a:pt x="373" y="75"/>
                  <a:pt x="373" y="75"/>
                </a:cubicBezTo>
                <a:cubicBezTo>
                  <a:pt x="383" y="76"/>
                  <a:pt x="393" y="78"/>
                  <a:pt x="402" y="81"/>
                </a:cubicBezTo>
                <a:moveTo>
                  <a:pt x="365" y="74"/>
                </a:moveTo>
                <a:cubicBezTo>
                  <a:pt x="360" y="117"/>
                  <a:pt x="360" y="117"/>
                  <a:pt x="360" y="117"/>
                </a:cubicBezTo>
                <a:cubicBezTo>
                  <a:pt x="352" y="116"/>
                  <a:pt x="344" y="115"/>
                  <a:pt x="336" y="116"/>
                </a:cubicBezTo>
                <a:cubicBezTo>
                  <a:pt x="335" y="72"/>
                  <a:pt x="335" y="72"/>
                  <a:pt x="335" y="72"/>
                </a:cubicBezTo>
                <a:cubicBezTo>
                  <a:pt x="345" y="72"/>
                  <a:pt x="355" y="73"/>
                  <a:pt x="365" y="74"/>
                </a:cubicBezTo>
                <a:moveTo>
                  <a:pt x="328" y="72"/>
                </a:moveTo>
                <a:cubicBezTo>
                  <a:pt x="329" y="116"/>
                  <a:pt x="329" y="116"/>
                  <a:pt x="329" y="116"/>
                </a:cubicBezTo>
                <a:cubicBezTo>
                  <a:pt x="321" y="116"/>
                  <a:pt x="313" y="117"/>
                  <a:pt x="305" y="118"/>
                </a:cubicBezTo>
                <a:cubicBezTo>
                  <a:pt x="298" y="75"/>
                  <a:pt x="298" y="75"/>
                  <a:pt x="298" y="75"/>
                </a:cubicBezTo>
                <a:cubicBezTo>
                  <a:pt x="308" y="73"/>
                  <a:pt x="318" y="72"/>
                  <a:pt x="328" y="72"/>
                </a:cubicBezTo>
                <a:moveTo>
                  <a:pt x="290" y="76"/>
                </a:moveTo>
                <a:cubicBezTo>
                  <a:pt x="297" y="119"/>
                  <a:pt x="297" y="119"/>
                  <a:pt x="297" y="119"/>
                </a:cubicBezTo>
                <a:cubicBezTo>
                  <a:pt x="289" y="120"/>
                  <a:pt x="282" y="122"/>
                  <a:pt x="274" y="125"/>
                </a:cubicBezTo>
                <a:cubicBezTo>
                  <a:pt x="261" y="83"/>
                  <a:pt x="261" y="83"/>
                  <a:pt x="261" y="83"/>
                </a:cubicBezTo>
                <a:cubicBezTo>
                  <a:pt x="271" y="80"/>
                  <a:pt x="280" y="78"/>
                  <a:pt x="290" y="76"/>
                </a:cubicBezTo>
                <a:moveTo>
                  <a:pt x="254" y="85"/>
                </a:moveTo>
                <a:cubicBezTo>
                  <a:pt x="267" y="127"/>
                  <a:pt x="267" y="127"/>
                  <a:pt x="267" y="127"/>
                </a:cubicBezTo>
                <a:cubicBezTo>
                  <a:pt x="259" y="129"/>
                  <a:pt x="252" y="132"/>
                  <a:pt x="244" y="136"/>
                </a:cubicBezTo>
                <a:cubicBezTo>
                  <a:pt x="225" y="96"/>
                  <a:pt x="225" y="96"/>
                  <a:pt x="225" y="96"/>
                </a:cubicBezTo>
                <a:cubicBezTo>
                  <a:pt x="235" y="92"/>
                  <a:pt x="244" y="88"/>
                  <a:pt x="254" y="85"/>
                </a:cubicBezTo>
                <a:moveTo>
                  <a:pt x="219" y="99"/>
                </a:moveTo>
                <a:cubicBezTo>
                  <a:pt x="238" y="139"/>
                  <a:pt x="238" y="139"/>
                  <a:pt x="238" y="139"/>
                </a:cubicBezTo>
                <a:cubicBezTo>
                  <a:pt x="231" y="142"/>
                  <a:pt x="224" y="146"/>
                  <a:pt x="217" y="151"/>
                </a:cubicBezTo>
                <a:cubicBezTo>
                  <a:pt x="192" y="114"/>
                  <a:pt x="192" y="114"/>
                  <a:pt x="192" y="114"/>
                </a:cubicBezTo>
                <a:cubicBezTo>
                  <a:pt x="201" y="109"/>
                  <a:pt x="210" y="104"/>
                  <a:pt x="219" y="99"/>
                </a:cubicBezTo>
                <a:moveTo>
                  <a:pt x="186" y="118"/>
                </a:moveTo>
                <a:cubicBezTo>
                  <a:pt x="211" y="155"/>
                  <a:pt x="211" y="155"/>
                  <a:pt x="211" y="155"/>
                </a:cubicBezTo>
                <a:cubicBezTo>
                  <a:pt x="204" y="159"/>
                  <a:pt x="198" y="164"/>
                  <a:pt x="192" y="170"/>
                </a:cubicBezTo>
                <a:cubicBezTo>
                  <a:pt x="162" y="137"/>
                  <a:pt x="162" y="137"/>
                  <a:pt x="162" y="137"/>
                </a:cubicBezTo>
                <a:cubicBezTo>
                  <a:pt x="170" y="130"/>
                  <a:pt x="178" y="124"/>
                  <a:pt x="186" y="118"/>
                </a:cubicBezTo>
                <a:moveTo>
                  <a:pt x="157" y="142"/>
                </a:moveTo>
                <a:cubicBezTo>
                  <a:pt x="186" y="175"/>
                  <a:pt x="186" y="175"/>
                  <a:pt x="186" y="175"/>
                </a:cubicBezTo>
                <a:cubicBezTo>
                  <a:pt x="180" y="180"/>
                  <a:pt x="175" y="186"/>
                  <a:pt x="170" y="192"/>
                </a:cubicBezTo>
                <a:cubicBezTo>
                  <a:pt x="136" y="164"/>
                  <a:pt x="136" y="164"/>
                  <a:pt x="136" y="164"/>
                </a:cubicBezTo>
                <a:cubicBezTo>
                  <a:pt x="142" y="156"/>
                  <a:pt x="149" y="149"/>
                  <a:pt x="157" y="142"/>
                </a:cubicBezTo>
                <a:moveTo>
                  <a:pt x="131" y="169"/>
                </a:moveTo>
                <a:cubicBezTo>
                  <a:pt x="165" y="198"/>
                  <a:pt x="165" y="198"/>
                  <a:pt x="165" y="198"/>
                </a:cubicBezTo>
                <a:cubicBezTo>
                  <a:pt x="160" y="204"/>
                  <a:pt x="155" y="210"/>
                  <a:pt x="151" y="217"/>
                </a:cubicBezTo>
                <a:cubicBezTo>
                  <a:pt x="113" y="194"/>
                  <a:pt x="113" y="194"/>
                  <a:pt x="113" y="194"/>
                </a:cubicBezTo>
                <a:cubicBezTo>
                  <a:pt x="119" y="185"/>
                  <a:pt x="125" y="177"/>
                  <a:pt x="131" y="169"/>
                </a:cubicBezTo>
                <a:moveTo>
                  <a:pt x="109" y="200"/>
                </a:moveTo>
                <a:cubicBezTo>
                  <a:pt x="147" y="223"/>
                  <a:pt x="147" y="223"/>
                  <a:pt x="147" y="223"/>
                </a:cubicBezTo>
                <a:cubicBezTo>
                  <a:pt x="143" y="230"/>
                  <a:pt x="140" y="236"/>
                  <a:pt x="136" y="243"/>
                </a:cubicBezTo>
                <a:cubicBezTo>
                  <a:pt x="136" y="244"/>
                  <a:pt x="136" y="244"/>
                  <a:pt x="136" y="245"/>
                </a:cubicBezTo>
                <a:cubicBezTo>
                  <a:pt x="95" y="227"/>
                  <a:pt x="95" y="227"/>
                  <a:pt x="95" y="227"/>
                </a:cubicBezTo>
                <a:cubicBezTo>
                  <a:pt x="99" y="218"/>
                  <a:pt x="104" y="209"/>
                  <a:pt x="109" y="200"/>
                </a:cubicBezTo>
                <a:moveTo>
                  <a:pt x="92" y="234"/>
                </a:moveTo>
                <a:cubicBezTo>
                  <a:pt x="133" y="251"/>
                  <a:pt x="133" y="251"/>
                  <a:pt x="133" y="251"/>
                </a:cubicBezTo>
                <a:cubicBezTo>
                  <a:pt x="130" y="259"/>
                  <a:pt x="127" y="267"/>
                  <a:pt x="125" y="274"/>
                </a:cubicBezTo>
                <a:cubicBezTo>
                  <a:pt x="82" y="263"/>
                  <a:pt x="82" y="263"/>
                  <a:pt x="82" y="263"/>
                </a:cubicBezTo>
                <a:cubicBezTo>
                  <a:pt x="85" y="253"/>
                  <a:pt x="88" y="243"/>
                  <a:pt x="92" y="234"/>
                </a:cubicBezTo>
                <a:moveTo>
                  <a:pt x="80" y="270"/>
                </a:moveTo>
                <a:cubicBezTo>
                  <a:pt x="123" y="281"/>
                  <a:pt x="123" y="281"/>
                  <a:pt x="123" y="281"/>
                </a:cubicBezTo>
                <a:cubicBezTo>
                  <a:pt x="121" y="289"/>
                  <a:pt x="119" y="297"/>
                  <a:pt x="118" y="305"/>
                </a:cubicBezTo>
                <a:cubicBezTo>
                  <a:pt x="74" y="300"/>
                  <a:pt x="74" y="300"/>
                  <a:pt x="74" y="300"/>
                </a:cubicBezTo>
                <a:cubicBezTo>
                  <a:pt x="75" y="289"/>
                  <a:pt x="78" y="279"/>
                  <a:pt x="80" y="270"/>
                </a:cubicBezTo>
                <a:moveTo>
                  <a:pt x="72" y="337"/>
                </a:moveTo>
                <a:cubicBezTo>
                  <a:pt x="71" y="327"/>
                  <a:pt x="72" y="317"/>
                  <a:pt x="73" y="307"/>
                </a:cubicBezTo>
                <a:cubicBezTo>
                  <a:pt x="117" y="312"/>
                  <a:pt x="117" y="312"/>
                  <a:pt x="117" y="312"/>
                </a:cubicBezTo>
                <a:cubicBezTo>
                  <a:pt x="116" y="320"/>
                  <a:pt x="116" y="328"/>
                  <a:pt x="116" y="336"/>
                </a:cubicBezTo>
                <a:cubicBezTo>
                  <a:pt x="72" y="337"/>
                  <a:pt x="72" y="337"/>
                  <a:pt x="72" y="337"/>
                </a:cubicBezTo>
                <a:moveTo>
                  <a:pt x="72" y="345"/>
                </a:moveTo>
                <a:cubicBezTo>
                  <a:pt x="116" y="344"/>
                  <a:pt x="116" y="344"/>
                  <a:pt x="116" y="344"/>
                </a:cubicBezTo>
                <a:cubicBezTo>
                  <a:pt x="116" y="352"/>
                  <a:pt x="117" y="360"/>
                  <a:pt x="118" y="368"/>
                </a:cubicBezTo>
                <a:cubicBezTo>
                  <a:pt x="74" y="375"/>
                  <a:pt x="74" y="375"/>
                  <a:pt x="74" y="375"/>
                </a:cubicBezTo>
                <a:cubicBezTo>
                  <a:pt x="73" y="365"/>
                  <a:pt x="72" y="355"/>
                  <a:pt x="72" y="345"/>
                </a:cubicBezTo>
                <a:moveTo>
                  <a:pt x="76" y="382"/>
                </a:moveTo>
                <a:cubicBezTo>
                  <a:pt x="120" y="375"/>
                  <a:pt x="120" y="375"/>
                  <a:pt x="120" y="375"/>
                </a:cubicBezTo>
                <a:cubicBezTo>
                  <a:pt x="121" y="383"/>
                  <a:pt x="123" y="391"/>
                  <a:pt x="125" y="399"/>
                </a:cubicBezTo>
                <a:cubicBezTo>
                  <a:pt x="83" y="412"/>
                  <a:pt x="83" y="412"/>
                  <a:pt x="83" y="412"/>
                </a:cubicBezTo>
                <a:cubicBezTo>
                  <a:pt x="80" y="402"/>
                  <a:pt x="77" y="392"/>
                  <a:pt x="76" y="382"/>
                </a:cubicBezTo>
                <a:moveTo>
                  <a:pt x="96" y="447"/>
                </a:moveTo>
                <a:cubicBezTo>
                  <a:pt x="92" y="438"/>
                  <a:pt x="88" y="429"/>
                  <a:pt x="85" y="419"/>
                </a:cubicBezTo>
                <a:cubicBezTo>
                  <a:pt x="127" y="406"/>
                  <a:pt x="127" y="406"/>
                  <a:pt x="127" y="406"/>
                </a:cubicBezTo>
                <a:cubicBezTo>
                  <a:pt x="130" y="413"/>
                  <a:pt x="133" y="421"/>
                  <a:pt x="136" y="428"/>
                </a:cubicBezTo>
                <a:cubicBezTo>
                  <a:pt x="96" y="447"/>
                  <a:pt x="96" y="447"/>
                  <a:pt x="96" y="447"/>
                </a:cubicBezTo>
                <a:moveTo>
                  <a:pt x="114" y="480"/>
                </a:moveTo>
                <a:cubicBezTo>
                  <a:pt x="109" y="472"/>
                  <a:pt x="104" y="463"/>
                  <a:pt x="99" y="454"/>
                </a:cubicBezTo>
                <a:cubicBezTo>
                  <a:pt x="139" y="435"/>
                  <a:pt x="139" y="435"/>
                  <a:pt x="139" y="435"/>
                </a:cubicBezTo>
                <a:cubicBezTo>
                  <a:pt x="143" y="442"/>
                  <a:pt x="147" y="449"/>
                  <a:pt x="151" y="456"/>
                </a:cubicBezTo>
                <a:cubicBezTo>
                  <a:pt x="114" y="480"/>
                  <a:pt x="114" y="480"/>
                  <a:pt x="114" y="480"/>
                </a:cubicBezTo>
                <a:moveTo>
                  <a:pt x="119" y="486"/>
                </a:moveTo>
                <a:cubicBezTo>
                  <a:pt x="155" y="462"/>
                  <a:pt x="155" y="462"/>
                  <a:pt x="155" y="462"/>
                </a:cubicBezTo>
                <a:cubicBezTo>
                  <a:pt x="160" y="468"/>
                  <a:pt x="165" y="475"/>
                  <a:pt x="170" y="481"/>
                </a:cubicBezTo>
                <a:cubicBezTo>
                  <a:pt x="137" y="510"/>
                  <a:pt x="137" y="510"/>
                  <a:pt x="137" y="510"/>
                </a:cubicBezTo>
                <a:cubicBezTo>
                  <a:pt x="131" y="503"/>
                  <a:pt x="124" y="495"/>
                  <a:pt x="119" y="486"/>
                </a:cubicBezTo>
                <a:moveTo>
                  <a:pt x="142" y="516"/>
                </a:moveTo>
                <a:cubicBezTo>
                  <a:pt x="175" y="486"/>
                  <a:pt x="175" y="486"/>
                  <a:pt x="175" y="486"/>
                </a:cubicBezTo>
                <a:cubicBezTo>
                  <a:pt x="181" y="492"/>
                  <a:pt x="186" y="498"/>
                  <a:pt x="193" y="503"/>
                </a:cubicBezTo>
                <a:cubicBezTo>
                  <a:pt x="164" y="537"/>
                  <a:pt x="164" y="537"/>
                  <a:pt x="164" y="537"/>
                </a:cubicBezTo>
                <a:cubicBezTo>
                  <a:pt x="157" y="530"/>
                  <a:pt x="149" y="523"/>
                  <a:pt x="142" y="516"/>
                </a:cubicBezTo>
                <a:moveTo>
                  <a:pt x="195" y="559"/>
                </a:moveTo>
                <a:cubicBezTo>
                  <a:pt x="186" y="554"/>
                  <a:pt x="178" y="548"/>
                  <a:pt x="170" y="542"/>
                </a:cubicBezTo>
                <a:cubicBezTo>
                  <a:pt x="198" y="508"/>
                  <a:pt x="198" y="508"/>
                  <a:pt x="198" y="508"/>
                </a:cubicBezTo>
                <a:cubicBezTo>
                  <a:pt x="204" y="513"/>
                  <a:pt x="211" y="517"/>
                  <a:pt x="218" y="522"/>
                </a:cubicBezTo>
                <a:cubicBezTo>
                  <a:pt x="195" y="559"/>
                  <a:pt x="195" y="559"/>
                  <a:pt x="195" y="559"/>
                </a:cubicBezTo>
                <a:moveTo>
                  <a:pt x="201" y="563"/>
                </a:moveTo>
                <a:cubicBezTo>
                  <a:pt x="224" y="526"/>
                  <a:pt x="224" y="526"/>
                  <a:pt x="224" y="526"/>
                </a:cubicBezTo>
                <a:cubicBezTo>
                  <a:pt x="230" y="529"/>
                  <a:pt x="237" y="533"/>
                  <a:pt x="244" y="536"/>
                </a:cubicBezTo>
                <a:cubicBezTo>
                  <a:pt x="244" y="536"/>
                  <a:pt x="245" y="536"/>
                  <a:pt x="245" y="537"/>
                </a:cubicBezTo>
                <a:cubicBezTo>
                  <a:pt x="228" y="577"/>
                  <a:pt x="228" y="577"/>
                  <a:pt x="228" y="577"/>
                </a:cubicBezTo>
                <a:cubicBezTo>
                  <a:pt x="219" y="573"/>
                  <a:pt x="210" y="568"/>
                  <a:pt x="201" y="563"/>
                </a:cubicBezTo>
                <a:moveTo>
                  <a:pt x="251" y="521"/>
                </a:moveTo>
                <a:cubicBezTo>
                  <a:pt x="148" y="473"/>
                  <a:pt x="104" y="352"/>
                  <a:pt x="152" y="250"/>
                </a:cubicBezTo>
                <a:cubicBezTo>
                  <a:pt x="199" y="148"/>
                  <a:pt x="320" y="104"/>
                  <a:pt x="422" y="151"/>
                </a:cubicBezTo>
                <a:cubicBezTo>
                  <a:pt x="524" y="199"/>
                  <a:pt x="569" y="320"/>
                  <a:pt x="521" y="422"/>
                </a:cubicBezTo>
                <a:cubicBezTo>
                  <a:pt x="474" y="524"/>
                  <a:pt x="353" y="568"/>
                  <a:pt x="251" y="521"/>
                </a:cubicBezTo>
                <a:moveTo>
                  <a:pt x="235" y="580"/>
                </a:moveTo>
                <a:cubicBezTo>
                  <a:pt x="252" y="540"/>
                  <a:pt x="252" y="540"/>
                  <a:pt x="252" y="540"/>
                </a:cubicBezTo>
                <a:cubicBezTo>
                  <a:pt x="260" y="543"/>
                  <a:pt x="267" y="545"/>
                  <a:pt x="275" y="548"/>
                </a:cubicBezTo>
                <a:cubicBezTo>
                  <a:pt x="263" y="590"/>
                  <a:pt x="263" y="590"/>
                  <a:pt x="263" y="590"/>
                </a:cubicBezTo>
                <a:cubicBezTo>
                  <a:pt x="254" y="587"/>
                  <a:pt x="244" y="584"/>
                  <a:pt x="235" y="580"/>
                </a:cubicBezTo>
                <a:moveTo>
                  <a:pt x="271" y="592"/>
                </a:moveTo>
                <a:cubicBezTo>
                  <a:pt x="282" y="550"/>
                  <a:pt x="282" y="550"/>
                  <a:pt x="282" y="550"/>
                </a:cubicBezTo>
                <a:cubicBezTo>
                  <a:pt x="290" y="552"/>
                  <a:pt x="298" y="553"/>
                  <a:pt x="306" y="554"/>
                </a:cubicBezTo>
                <a:cubicBezTo>
                  <a:pt x="300" y="598"/>
                  <a:pt x="300" y="598"/>
                  <a:pt x="300" y="598"/>
                </a:cubicBezTo>
                <a:cubicBezTo>
                  <a:pt x="290" y="596"/>
                  <a:pt x="280" y="594"/>
                  <a:pt x="271" y="592"/>
                </a:cubicBezTo>
                <a:moveTo>
                  <a:pt x="308" y="599"/>
                </a:moveTo>
                <a:cubicBezTo>
                  <a:pt x="313" y="555"/>
                  <a:pt x="313" y="555"/>
                  <a:pt x="313" y="555"/>
                </a:cubicBezTo>
                <a:cubicBezTo>
                  <a:pt x="321" y="556"/>
                  <a:pt x="329" y="556"/>
                  <a:pt x="337" y="556"/>
                </a:cubicBezTo>
                <a:cubicBezTo>
                  <a:pt x="338" y="600"/>
                  <a:pt x="338" y="600"/>
                  <a:pt x="338" y="600"/>
                </a:cubicBezTo>
                <a:cubicBezTo>
                  <a:pt x="328" y="600"/>
                  <a:pt x="318" y="600"/>
                  <a:pt x="308" y="599"/>
                </a:cubicBezTo>
                <a:moveTo>
                  <a:pt x="345" y="600"/>
                </a:moveTo>
                <a:cubicBezTo>
                  <a:pt x="345" y="556"/>
                  <a:pt x="345" y="556"/>
                  <a:pt x="345" y="556"/>
                </a:cubicBezTo>
                <a:cubicBezTo>
                  <a:pt x="353" y="556"/>
                  <a:pt x="361" y="555"/>
                  <a:pt x="369" y="554"/>
                </a:cubicBezTo>
                <a:cubicBezTo>
                  <a:pt x="376" y="597"/>
                  <a:pt x="376" y="597"/>
                  <a:pt x="376" y="597"/>
                </a:cubicBezTo>
                <a:cubicBezTo>
                  <a:pt x="366" y="599"/>
                  <a:pt x="355" y="600"/>
                  <a:pt x="345" y="600"/>
                </a:cubicBezTo>
                <a:moveTo>
                  <a:pt x="383" y="596"/>
                </a:moveTo>
                <a:cubicBezTo>
                  <a:pt x="376" y="553"/>
                  <a:pt x="376" y="553"/>
                  <a:pt x="376" y="553"/>
                </a:cubicBezTo>
                <a:cubicBezTo>
                  <a:pt x="384" y="551"/>
                  <a:pt x="392" y="549"/>
                  <a:pt x="399" y="547"/>
                </a:cubicBezTo>
                <a:cubicBezTo>
                  <a:pt x="412" y="589"/>
                  <a:pt x="412" y="589"/>
                  <a:pt x="412" y="589"/>
                </a:cubicBezTo>
                <a:cubicBezTo>
                  <a:pt x="403" y="592"/>
                  <a:pt x="393" y="594"/>
                  <a:pt x="383" y="596"/>
                </a:cubicBezTo>
                <a:moveTo>
                  <a:pt x="419" y="586"/>
                </a:moveTo>
                <a:cubicBezTo>
                  <a:pt x="406" y="545"/>
                  <a:pt x="406" y="545"/>
                  <a:pt x="406" y="545"/>
                </a:cubicBezTo>
                <a:cubicBezTo>
                  <a:pt x="414" y="542"/>
                  <a:pt x="421" y="539"/>
                  <a:pt x="429" y="536"/>
                </a:cubicBezTo>
                <a:cubicBezTo>
                  <a:pt x="448" y="575"/>
                  <a:pt x="448" y="575"/>
                  <a:pt x="448" y="575"/>
                </a:cubicBezTo>
                <a:cubicBezTo>
                  <a:pt x="438" y="579"/>
                  <a:pt x="429" y="583"/>
                  <a:pt x="419" y="586"/>
                </a:cubicBezTo>
                <a:moveTo>
                  <a:pt x="454" y="572"/>
                </a:moveTo>
                <a:cubicBezTo>
                  <a:pt x="435" y="533"/>
                  <a:pt x="435" y="533"/>
                  <a:pt x="435" y="533"/>
                </a:cubicBezTo>
                <a:cubicBezTo>
                  <a:pt x="443" y="529"/>
                  <a:pt x="449" y="525"/>
                  <a:pt x="456" y="521"/>
                </a:cubicBezTo>
                <a:cubicBezTo>
                  <a:pt x="480" y="557"/>
                  <a:pt x="480" y="557"/>
                  <a:pt x="480" y="557"/>
                </a:cubicBezTo>
                <a:cubicBezTo>
                  <a:pt x="472" y="562"/>
                  <a:pt x="463" y="567"/>
                  <a:pt x="454" y="572"/>
                </a:cubicBezTo>
                <a:moveTo>
                  <a:pt x="487" y="553"/>
                </a:moveTo>
                <a:cubicBezTo>
                  <a:pt x="462" y="517"/>
                  <a:pt x="462" y="517"/>
                  <a:pt x="462" y="517"/>
                </a:cubicBezTo>
                <a:cubicBezTo>
                  <a:pt x="469" y="512"/>
                  <a:pt x="475" y="507"/>
                  <a:pt x="481" y="502"/>
                </a:cubicBezTo>
                <a:cubicBezTo>
                  <a:pt x="510" y="534"/>
                  <a:pt x="510" y="534"/>
                  <a:pt x="510" y="534"/>
                </a:cubicBezTo>
                <a:cubicBezTo>
                  <a:pt x="503" y="541"/>
                  <a:pt x="495" y="547"/>
                  <a:pt x="487" y="553"/>
                </a:cubicBezTo>
                <a:moveTo>
                  <a:pt x="516" y="529"/>
                </a:moveTo>
                <a:cubicBezTo>
                  <a:pt x="487" y="497"/>
                  <a:pt x="487" y="497"/>
                  <a:pt x="487" y="497"/>
                </a:cubicBezTo>
                <a:cubicBezTo>
                  <a:pt x="493" y="492"/>
                  <a:pt x="498" y="486"/>
                  <a:pt x="503" y="480"/>
                </a:cubicBezTo>
                <a:cubicBezTo>
                  <a:pt x="537" y="507"/>
                  <a:pt x="537" y="507"/>
                  <a:pt x="537" y="507"/>
                </a:cubicBezTo>
                <a:cubicBezTo>
                  <a:pt x="530" y="515"/>
                  <a:pt x="523" y="522"/>
                  <a:pt x="516" y="529"/>
                </a:cubicBezTo>
                <a:moveTo>
                  <a:pt x="541" y="501"/>
                </a:moveTo>
                <a:cubicBezTo>
                  <a:pt x="508" y="474"/>
                  <a:pt x="508" y="474"/>
                  <a:pt x="508" y="474"/>
                </a:cubicBezTo>
                <a:cubicBezTo>
                  <a:pt x="513" y="468"/>
                  <a:pt x="518" y="461"/>
                  <a:pt x="522" y="454"/>
                </a:cubicBezTo>
                <a:cubicBezTo>
                  <a:pt x="559" y="477"/>
                  <a:pt x="559" y="477"/>
                  <a:pt x="559" y="477"/>
                </a:cubicBezTo>
                <a:cubicBezTo>
                  <a:pt x="553" y="485"/>
                  <a:pt x="548" y="494"/>
                  <a:pt x="541" y="501"/>
                </a:cubicBezTo>
                <a:moveTo>
                  <a:pt x="563" y="471"/>
                </a:moveTo>
                <a:cubicBezTo>
                  <a:pt x="526" y="448"/>
                  <a:pt x="526" y="448"/>
                  <a:pt x="526" y="448"/>
                </a:cubicBezTo>
                <a:cubicBezTo>
                  <a:pt x="530" y="442"/>
                  <a:pt x="533" y="435"/>
                  <a:pt x="536" y="429"/>
                </a:cubicBezTo>
                <a:cubicBezTo>
                  <a:pt x="537" y="428"/>
                  <a:pt x="537" y="427"/>
                  <a:pt x="537" y="427"/>
                </a:cubicBezTo>
                <a:cubicBezTo>
                  <a:pt x="577" y="444"/>
                  <a:pt x="577" y="444"/>
                  <a:pt x="577" y="444"/>
                </a:cubicBezTo>
                <a:cubicBezTo>
                  <a:pt x="572" y="453"/>
                  <a:pt x="568" y="462"/>
                  <a:pt x="563" y="471"/>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latin typeface="Roboto Regular" charset="0"/>
            </a:endParaRPr>
          </a:p>
        </p:txBody>
      </p:sp>
      <p:grpSp>
        <p:nvGrpSpPr>
          <p:cNvPr id="97" name="Group 24">
            <a:extLst>
              <a:ext uri="{FF2B5EF4-FFF2-40B4-BE49-F238E27FC236}">
                <a16:creationId xmlns:a16="http://schemas.microsoft.com/office/drawing/2014/main" id="{D3CD6D0A-F4E3-4A96-90C9-B9169E6CFC4F}"/>
              </a:ext>
            </a:extLst>
          </p:cNvPr>
          <p:cNvGrpSpPr/>
          <p:nvPr userDrawn="1"/>
        </p:nvGrpSpPr>
        <p:grpSpPr>
          <a:xfrm>
            <a:off x="6670827" y="1790290"/>
            <a:ext cx="1589838" cy="1587209"/>
            <a:chOff x="5235750" y="4325310"/>
            <a:chExt cx="1085880" cy="1084085"/>
          </a:xfrm>
        </p:grpSpPr>
        <p:sp>
          <p:nvSpPr>
            <p:cNvPr id="98" name="Freeform 17">
              <a:extLst>
                <a:ext uri="{FF2B5EF4-FFF2-40B4-BE49-F238E27FC236}">
                  <a16:creationId xmlns:a16="http://schemas.microsoft.com/office/drawing/2014/main" id="{49EEA361-8F51-4BA8-BFDD-294956327FA3}"/>
                </a:ext>
              </a:extLst>
            </p:cNvPr>
            <p:cNvSpPr>
              <a:spLocks noEditPoints="1"/>
            </p:cNvSpPr>
            <p:nvPr/>
          </p:nvSpPr>
          <p:spPr bwMode="auto">
            <a:xfrm>
              <a:off x="5235750" y="4325310"/>
              <a:ext cx="1085880" cy="1084085"/>
            </a:xfrm>
            <a:custGeom>
              <a:avLst/>
              <a:gdLst>
                <a:gd name="T0" fmla="*/ 446 w 453"/>
                <a:gd name="T1" fmla="*/ 172 h 452"/>
                <a:gd name="T2" fmla="*/ 407 w 453"/>
                <a:gd name="T3" fmla="*/ 167 h 452"/>
                <a:gd name="T4" fmla="*/ 394 w 453"/>
                <a:gd name="T5" fmla="*/ 151 h 452"/>
                <a:gd name="T6" fmla="*/ 419 w 453"/>
                <a:gd name="T7" fmla="*/ 122 h 452"/>
                <a:gd name="T8" fmla="*/ 396 w 453"/>
                <a:gd name="T9" fmla="*/ 76 h 452"/>
                <a:gd name="T10" fmla="*/ 360 w 453"/>
                <a:gd name="T11" fmla="*/ 89 h 452"/>
                <a:gd name="T12" fmla="*/ 334 w 453"/>
                <a:gd name="T13" fmla="*/ 76 h 452"/>
                <a:gd name="T14" fmla="*/ 340 w 453"/>
                <a:gd name="T15" fmla="*/ 40 h 452"/>
                <a:gd name="T16" fmla="*/ 297 w 453"/>
                <a:gd name="T17" fmla="*/ 12 h 452"/>
                <a:gd name="T18" fmla="*/ 274 w 453"/>
                <a:gd name="T19" fmla="*/ 39 h 452"/>
                <a:gd name="T20" fmla="*/ 238 w 453"/>
                <a:gd name="T21" fmla="*/ 41 h 452"/>
                <a:gd name="T22" fmla="*/ 225 w 453"/>
                <a:gd name="T23" fmla="*/ 8 h 452"/>
                <a:gd name="T24" fmla="*/ 173 w 453"/>
                <a:gd name="T25" fmla="*/ 7 h 452"/>
                <a:gd name="T26" fmla="*/ 168 w 453"/>
                <a:gd name="T27" fmla="*/ 41 h 452"/>
                <a:gd name="T28" fmla="*/ 150 w 453"/>
                <a:gd name="T29" fmla="*/ 56 h 452"/>
                <a:gd name="T30" fmla="*/ 123 w 453"/>
                <a:gd name="T31" fmla="*/ 34 h 452"/>
                <a:gd name="T32" fmla="*/ 77 w 453"/>
                <a:gd name="T33" fmla="*/ 57 h 452"/>
                <a:gd name="T34" fmla="*/ 88 w 453"/>
                <a:gd name="T35" fmla="*/ 90 h 452"/>
                <a:gd name="T36" fmla="*/ 75 w 453"/>
                <a:gd name="T37" fmla="*/ 117 h 452"/>
                <a:gd name="T38" fmla="*/ 41 w 453"/>
                <a:gd name="T39" fmla="*/ 112 h 452"/>
                <a:gd name="T40" fmla="*/ 12 w 453"/>
                <a:gd name="T41" fmla="*/ 155 h 452"/>
                <a:gd name="T42" fmla="*/ 40 w 453"/>
                <a:gd name="T43" fmla="*/ 178 h 452"/>
                <a:gd name="T44" fmla="*/ 42 w 453"/>
                <a:gd name="T45" fmla="*/ 214 h 452"/>
                <a:gd name="T46" fmla="*/ 9 w 453"/>
                <a:gd name="T47" fmla="*/ 228 h 452"/>
                <a:gd name="T48" fmla="*/ 7 w 453"/>
                <a:gd name="T49" fmla="*/ 279 h 452"/>
                <a:gd name="T50" fmla="*/ 44 w 453"/>
                <a:gd name="T51" fmla="*/ 284 h 452"/>
                <a:gd name="T52" fmla="*/ 58 w 453"/>
                <a:gd name="T53" fmla="*/ 301 h 452"/>
                <a:gd name="T54" fmla="*/ 35 w 453"/>
                <a:gd name="T55" fmla="*/ 329 h 452"/>
                <a:gd name="T56" fmla="*/ 58 w 453"/>
                <a:gd name="T57" fmla="*/ 375 h 452"/>
                <a:gd name="T58" fmla="*/ 94 w 453"/>
                <a:gd name="T59" fmla="*/ 362 h 452"/>
                <a:gd name="T60" fmla="*/ 119 w 453"/>
                <a:gd name="T61" fmla="*/ 374 h 452"/>
                <a:gd name="T62" fmla="*/ 113 w 453"/>
                <a:gd name="T63" fmla="*/ 411 h 452"/>
                <a:gd name="T64" fmla="*/ 156 w 453"/>
                <a:gd name="T65" fmla="*/ 440 h 452"/>
                <a:gd name="T66" fmla="*/ 181 w 453"/>
                <a:gd name="T67" fmla="*/ 409 h 452"/>
                <a:gd name="T68" fmla="*/ 214 w 453"/>
                <a:gd name="T69" fmla="*/ 406 h 452"/>
                <a:gd name="T70" fmla="*/ 228 w 453"/>
                <a:gd name="T71" fmla="*/ 443 h 452"/>
                <a:gd name="T72" fmla="*/ 280 w 453"/>
                <a:gd name="T73" fmla="*/ 445 h 452"/>
                <a:gd name="T74" fmla="*/ 285 w 453"/>
                <a:gd name="T75" fmla="*/ 405 h 452"/>
                <a:gd name="T76" fmla="*/ 300 w 453"/>
                <a:gd name="T77" fmla="*/ 391 h 452"/>
                <a:gd name="T78" fmla="*/ 330 w 453"/>
                <a:gd name="T79" fmla="*/ 418 h 452"/>
                <a:gd name="T80" fmla="*/ 376 w 453"/>
                <a:gd name="T81" fmla="*/ 395 h 452"/>
                <a:gd name="T82" fmla="*/ 362 w 453"/>
                <a:gd name="T83" fmla="*/ 357 h 452"/>
                <a:gd name="T84" fmla="*/ 373 w 453"/>
                <a:gd name="T85" fmla="*/ 332 h 452"/>
                <a:gd name="T86" fmla="*/ 412 w 453"/>
                <a:gd name="T87" fmla="*/ 340 h 452"/>
                <a:gd name="T88" fmla="*/ 441 w 453"/>
                <a:gd name="T89" fmla="*/ 297 h 452"/>
                <a:gd name="T90" fmla="*/ 409 w 453"/>
                <a:gd name="T91" fmla="*/ 271 h 452"/>
                <a:gd name="T92" fmla="*/ 408 w 453"/>
                <a:gd name="T93" fmla="*/ 238 h 452"/>
                <a:gd name="T94" fmla="*/ 444 w 453"/>
                <a:gd name="T95" fmla="*/ 224 h 452"/>
                <a:gd name="T96" fmla="*/ 315 w 453"/>
                <a:gd name="T97" fmla="*/ 351 h 452"/>
                <a:gd name="T98" fmla="*/ 134 w 453"/>
                <a:gd name="T99" fmla="*/ 105 h 452"/>
                <a:gd name="T100" fmla="*/ 315 w 453"/>
                <a:gd name="T101" fmla="*/ 35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53" h="452">
                  <a:moveTo>
                    <a:pt x="452" y="213"/>
                  </a:moveTo>
                  <a:cubicBezTo>
                    <a:pt x="446" y="172"/>
                    <a:pt x="446" y="172"/>
                    <a:pt x="446" y="172"/>
                  </a:cubicBezTo>
                  <a:cubicBezTo>
                    <a:pt x="445" y="167"/>
                    <a:pt x="440" y="164"/>
                    <a:pt x="435" y="164"/>
                  </a:cubicBezTo>
                  <a:cubicBezTo>
                    <a:pt x="407" y="167"/>
                    <a:pt x="407" y="167"/>
                    <a:pt x="407" y="167"/>
                  </a:cubicBezTo>
                  <a:cubicBezTo>
                    <a:pt x="403" y="168"/>
                    <a:pt x="399" y="165"/>
                    <a:pt x="397" y="161"/>
                  </a:cubicBezTo>
                  <a:cubicBezTo>
                    <a:pt x="396" y="158"/>
                    <a:pt x="395" y="154"/>
                    <a:pt x="394" y="151"/>
                  </a:cubicBezTo>
                  <a:cubicBezTo>
                    <a:pt x="392" y="147"/>
                    <a:pt x="393" y="143"/>
                    <a:pt x="396" y="140"/>
                  </a:cubicBezTo>
                  <a:cubicBezTo>
                    <a:pt x="419" y="122"/>
                    <a:pt x="419" y="122"/>
                    <a:pt x="419" y="122"/>
                  </a:cubicBezTo>
                  <a:cubicBezTo>
                    <a:pt x="423" y="119"/>
                    <a:pt x="423" y="113"/>
                    <a:pt x="420" y="109"/>
                  </a:cubicBezTo>
                  <a:cubicBezTo>
                    <a:pt x="396" y="76"/>
                    <a:pt x="396" y="76"/>
                    <a:pt x="396" y="76"/>
                  </a:cubicBezTo>
                  <a:cubicBezTo>
                    <a:pt x="393" y="72"/>
                    <a:pt x="387" y="71"/>
                    <a:pt x="383" y="73"/>
                  </a:cubicBezTo>
                  <a:cubicBezTo>
                    <a:pt x="360" y="89"/>
                    <a:pt x="360" y="89"/>
                    <a:pt x="360" y="89"/>
                  </a:cubicBezTo>
                  <a:cubicBezTo>
                    <a:pt x="357" y="91"/>
                    <a:pt x="352" y="91"/>
                    <a:pt x="349" y="88"/>
                  </a:cubicBezTo>
                  <a:cubicBezTo>
                    <a:pt x="344" y="84"/>
                    <a:pt x="339" y="80"/>
                    <a:pt x="334" y="76"/>
                  </a:cubicBezTo>
                  <a:cubicBezTo>
                    <a:pt x="331" y="73"/>
                    <a:pt x="329" y="69"/>
                    <a:pt x="331" y="65"/>
                  </a:cubicBezTo>
                  <a:cubicBezTo>
                    <a:pt x="340" y="40"/>
                    <a:pt x="340" y="40"/>
                    <a:pt x="340" y="40"/>
                  </a:cubicBezTo>
                  <a:cubicBezTo>
                    <a:pt x="342" y="35"/>
                    <a:pt x="340" y="30"/>
                    <a:pt x="335" y="28"/>
                  </a:cubicBezTo>
                  <a:cubicBezTo>
                    <a:pt x="297" y="12"/>
                    <a:pt x="297" y="12"/>
                    <a:pt x="297" y="12"/>
                  </a:cubicBezTo>
                  <a:cubicBezTo>
                    <a:pt x="293" y="9"/>
                    <a:pt x="287" y="11"/>
                    <a:pt x="285" y="16"/>
                  </a:cubicBezTo>
                  <a:cubicBezTo>
                    <a:pt x="274" y="39"/>
                    <a:pt x="274" y="39"/>
                    <a:pt x="274" y="39"/>
                  </a:cubicBezTo>
                  <a:cubicBezTo>
                    <a:pt x="272" y="43"/>
                    <a:pt x="268" y="45"/>
                    <a:pt x="263" y="44"/>
                  </a:cubicBezTo>
                  <a:cubicBezTo>
                    <a:pt x="255" y="42"/>
                    <a:pt x="247" y="41"/>
                    <a:pt x="238" y="41"/>
                  </a:cubicBezTo>
                  <a:cubicBezTo>
                    <a:pt x="234" y="40"/>
                    <a:pt x="230" y="37"/>
                    <a:pt x="229" y="33"/>
                  </a:cubicBezTo>
                  <a:cubicBezTo>
                    <a:pt x="225" y="8"/>
                    <a:pt x="225" y="8"/>
                    <a:pt x="225" y="8"/>
                  </a:cubicBezTo>
                  <a:cubicBezTo>
                    <a:pt x="224" y="3"/>
                    <a:pt x="219" y="0"/>
                    <a:pt x="214" y="0"/>
                  </a:cubicBezTo>
                  <a:cubicBezTo>
                    <a:pt x="173" y="7"/>
                    <a:pt x="173" y="7"/>
                    <a:pt x="173" y="7"/>
                  </a:cubicBezTo>
                  <a:cubicBezTo>
                    <a:pt x="168" y="7"/>
                    <a:pt x="164" y="12"/>
                    <a:pt x="165" y="17"/>
                  </a:cubicBezTo>
                  <a:cubicBezTo>
                    <a:pt x="168" y="41"/>
                    <a:pt x="168" y="41"/>
                    <a:pt x="168" y="41"/>
                  </a:cubicBezTo>
                  <a:cubicBezTo>
                    <a:pt x="168" y="46"/>
                    <a:pt x="165" y="50"/>
                    <a:pt x="161" y="51"/>
                  </a:cubicBezTo>
                  <a:cubicBezTo>
                    <a:pt x="158" y="53"/>
                    <a:pt x="154" y="54"/>
                    <a:pt x="150" y="56"/>
                  </a:cubicBezTo>
                  <a:cubicBezTo>
                    <a:pt x="146" y="58"/>
                    <a:pt x="141" y="57"/>
                    <a:pt x="139" y="53"/>
                  </a:cubicBezTo>
                  <a:cubicBezTo>
                    <a:pt x="123" y="34"/>
                    <a:pt x="123" y="34"/>
                    <a:pt x="123" y="34"/>
                  </a:cubicBezTo>
                  <a:cubicBezTo>
                    <a:pt x="120" y="30"/>
                    <a:pt x="114" y="29"/>
                    <a:pt x="110" y="32"/>
                  </a:cubicBezTo>
                  <a:cubicBezTo>
                    <a:pt x="77" y="57"/>
                    <a:pt x="77" y="57"/>
                    <a:pt x="77" y="57"/>
                  </a:cubicBezTo>
                  <a:cubicBezTo>
                    <a:pt x="73" y="60"/>
                    <a:pt x="72" y="66"/>
                    <a:pt x="75" y="70"/>
                  </a:cubicBezTo>
                  <a:cubicBezTo>
                    <a:pt x="88" y="90"/>
                    <a:pt x="88" y="90"/>
                    <a:pt x="88" y="90"/>
                  </a:cubicBezTo>
                  <a:cubicBezTo>
                    <a:pt x="91" y="94"/>
                    <a:pt x="90" y="99"/>
                    <a:pt x="87" y="102"/>
                  </a:cubicBezTo>
                  <a:cubicBezTo>
                    <a:pt x="83" y="107"/>
                    <a:pt x="79" y="112"/>
                    <a:pt x="75" y="117"/>
                  </a:cubicBezTo>
                  <a:cubicBezTo>
                    <a:pt x="73" y="121"/>
                    <a:pt x="68" y="122"/>
                    <a:pt x="64" y="121"/>
                  </a:cubicBezTo>
                  <a:cubicBezTo>
                    <a:pt x="41" y="112"/>
                    <a:pt x="41" y="112"/>
                    <a:pt x="41" y="112"/>
                  </a:cubicBezTo>
                  <a:cubicBezTo>
                    <a:pt x="36" y="110"/>
                    <a:pt x="31" y="112"/>
                    <a:pt x="29" y="117"/>
                  </a:cubicBezTo>
                  <a:cubicBezTo>
                    <a:pt x="12" y="155"/>
                    <a:pt x="12" y="155"/>
                    <a:pt x="12" y="155"/>
                  </a:cubicBezTo>
                  <a:cubicBezTo>
                    <a:pt x="10" y="160"/>
                    <a:pt x="12" y="165"/>
                    <a:pt x="17" y="167"/>
                  </a:cubicBezTo>
                  <a:cubicBezTo>
                    <a:pt x="40" y="178"/>
                    <a:pt x="40" y="178"/>
                    <a:pt x="40" y="178"/>
                  </a:cubicBezTo>
                  <a:cubicBezTo>
                    <a:pt x="43" y="180"/>
                    <a:pt x="46" y="184"/>
                    <a:pt x="45" y="189"/>
                  </a:cubicBezTo>
                  <a:cubicBezTo>
                    <a:pt x="43" y="197"/>
                    <a:pt x="42" y="205"/>
                    <a:pt x="42" y="214"/>
                  </a:cubicBezTo>
                  <a:cubicBezTo>
                    <a:pt x="41" y="218"/>
                    <a:pt x="38" y="222"/>
                    <a:pt x="34" y="223"/>
                  </a:cubicBezTo>
                  <a:cubicBezTo>
                    <a:pt x="9" y="228"/>
                    <a:pt x="9" y="228"/>
                    <a:pt x="9" y="228"/>
                  </a:cubicBezTo>
                  <a:cubicBezTo>
                    <a:pt x="4" y="228"/>
                    <a:pt x="0" y="233"/>
                    <a:pt x="1" y="238"/>
                  </a:cubicBezTo>
                  <a:cubicBezTo>
                    <a:pt x="7" y="279"/>
                    <a:pt x="7" y="279"/>
                    <a:pt x="7" y="279"/>
                  </a:cubicBezTo>
                  <a:cubicBezTo>
                    <a:pt x="8" y="284"/>
                    <a:pt x="13" y="288"/>
                    <a:pt x="18" y="287"/>
                  </a:cubicBezTo>
                  <a:cubicBezTo>
                    <a:pt x="44" y="284"/>
                    <a:pt x="44" y="284"/>
                    <a:pt x="44" y="284"/>
                  </a:cubicBezTo>
                  <a:cubicBezTo>
                    <a:pt x="48" y="284"/>
                    <a:pt x="52" y="286"/>
                    <a:pt x="54" y="290"/>
                  </a:cubicBezTo>
                  <a:cubicBezTo>
                    <a:pt x="55" y="294"/>
                    <a:pt x="57" y="297"/>
                    <a:pt x="58" y="301"/>
                  </a:cubicBezTo>
                  <a:cubicBezTo>
                    <a:pt x="60" y="305"/>
                    <a:pt x="59" y="309"/>
                    <a:pt x="56" y="312"/>
                  </a:cubicBezTo>
                  <a:cubicBezTo>
                    <a:pt x="35" y="329"/>
                    <a:pt x="35" y="329"/>
                    <a:pt x="35" y="329"/>
                  </a:cubicBezTo>
                  <a:cubicBezTo>
                    <a:pt x="31" y="332"/>
                    <a:pt x="30" y="338"/>
                    <a:pt x="33" y="342"/>
                  </a:cubicBezTo>
                  <a:cubicBezTo>
                    <a:pt x="58" y="375"/>
                    <a:pt x="58" y="375"/>
                    <a:pt x="58" y="375"/>
                  </a:cubicBezTo>
                  <a:cubicBezTo>
                    <a:pt x="61" y="379"/>
                    <a:pt x="66" y="380"/>
                    <a:pt x="71" y="378"/>
                  </a:cubicBezTo>
                  <a:cubicBezTo>
                    <a:pt x="94" y="362"/>
                    <a:pt x="94" y="362"/>
                    <a:pt x="94" y="362"/>
                  </a:cubicBezTo>
                  <a:cubicBezTo>
                    <a:pt x="97" y="360"/>
                    <a:pt x="102" y="360"/>
                    <a:pt x="105" y="363"/>
                  </a:cubicBezTo>
                  <a:cubicBezTo>
                    <a:pt x="110" y="367"/>
                    <a:pt x="115" y="370"/>
                    <a:pt x="119" y="374"/>
                  </a:cubicBezTo>
                  <a:cubicBezTo>
                    <a:pt x="123" y="376"/>
                    <a:pt x="124" y="381"/>
                    <a:pt x="123" y="385"/>
                  </a:cubicBezTo>
                  <a:cubicBezTo>
                    <a:pt x="113" y="411"/>
                    <a:pt x="113" y="411"/>
                    <a:pt x="113" y="411"/>
                  </a:cubicBezTo>
                  <a:cubicBezTo>
                    <a:pt x="111" y="416"/>
                    <a:pt x="113" y="421"/>
                    <a:pt x="118" y="423"/>
                  </a:cubicBezTo>
                  <a:cubicBezTo>
                    <a:pt x="156" y="440"/>
                    <a:pt x="156" y="440"/>
                    <a:pt x="156" y="440"/>
                  </a:cubicBezTo>
                  <a:cubicBezTo>
                    <a:pt x="160" y="442"/>
                    <a:pt x="166" y="440"/>
                    <a:pt x="168" y="435"/>
                  </a:cubicBezTo>
                  <a:cubicBezTo>
                    <a:pt x="181" y="409"/>
                    <a:pt x="181" y="409"/>
                    <a:pt x="181" y="409"/>
                  </a:cubicBezTo>
                  <a:cubicBezTo>
                    <a:pt x="183" y="405"/>
                    <a:pt x="187" y="403"/>
                    <a:pt x="191" y="404"/>
                  </a:cubicBezTo>
                  <a:cubicBezTo>
                    <a:pt x="199" y="405"/>
                    <a:pt x="206" y="406"/>
                    <a:pt x="214" y="406"/>
                  </a:cubicBezTo>
                  <a:cubicBezTo>
                    <a:pt x="218" y="407"/>
                    <a:pt x="222" y="410"/>
                    <a:pt x="223" y="414"/>
                  </a:cubicBezTo>
                  <a:cubicBezTo>
                    <a:pt x="228" y="443"/>
                    <a:pt x="228" y="443"/>
                    <a:pt x="228" y="443"/>
                  </a:cubicBezTo>
                  <a:cubicBezTo>
                    <a:pt x="229" y="448"/>
                    <a:pt x="234" y="452"/>
                    <a:pt x="239" y="451"/>
                  </a:cubicBezTo>
                  <a:cubicBezTo>
                    <a:pt x="280" y="445"/>
                    <a:pt x="280" y="445"/>
                    <a:pt x="280" y="445"/>
                  </a:cubicBezTo>
                  <a:cubicBezTo>
                    <a:pt x="285" y="444"/>
                    <a:pt x="289" y="440"/>
                    <a:pt x="288" y="435"/>
                  </a:cubicBezTo>
                  <a:cubicBezTo>
                    <a:pt x="285" y="405"/>
                    <a:pt x="285" y="405"/>
                    <a:pt x="285" y="405"/>
                  </a:cubicBezTo>
                  <a:cubicBezTo>
                    <a:pt x="284" y="400"/>
                    <a:pt x="287" y="396"/>
                    <a:pt x="291" y="395"/>
                  </a:cubicBezTo>
                  <a:cubicBezTo>
                    <a:pt x="294" y="393"/>
                    <a:pt x="297" y="392"/>
                    <a:pt x="300" y="391"/>
                  </a:cubicBezTo>
                  <a:cubicBezTo>
                    <a:pt x="303" y="389"/>
                    <a:pt x="308" y="391"/>
                    <a:pt x="311" y="394"/>
                  </a:cubicBezTo>
                  <a:cubicBezTo>
                    <a:pt x="330" y="418"/>
                    <a:pt x="330" y="418"/>
                    <a:pt x="330" y="418"/>
                  </a:cubicBezTo>
                  <a:cubicBezTo>
                    <a:pt x="333" y="422"/>
                    <a:pt x="339" y="423"/>
                    <a:pt x="343" y="420"/>
                  </a:cubicBezTo>
                  <a:cubicBezTo>
                    <a:pt x="376" y="395"/>
                    <a:pt x="376" y="395"/>
                    <a:pt x="376" y="395"/>
                  </a:cubicBezTo>
                  <a:cubicBezTo>
                    <a:pt x="381" y="392"/>
                    <a:pt x="382" y="386"/>
                    <a:pt x="379" y="382"/>
                  </a:cubicBezTo>
                  <a:cubicBezTo>
                    <a:pt x="362" y="357"/>
                    <a:pt x="362" y="357"/>
                    <a:pt x="362" y="357"/>
                  </a:cubicBezTo>
                  <a:cubicBezTo>
                    <a:pt x="359" y="353"/>
                    <a:pt x="359" y="348"/>
                    <a:pt x="362" y="345"/>
                  </a:cubicBezTo>
                  <a:cubicBezTo>
                    <a:pt x="366" y="341"/>
                    <a:pt x="369" y="337"/>
                    <a:pt x="373" y="332"/>
                  </a:cubicBezTo>
                  <a:cubicBezTo>
                    <a:pt x="375" y="329"/>
                    <a:pt x="380" y="327"/>
                    <a:pt x="384" y="329"/>
                  </a:cubicBezTo>
                  <a:cubicBezTo>
                    <a:pt x="412" y="340"/>
                    <a:pt x="412" y="340"/>
                    <a:pt x="412" y="340"/>
                  </a:cubicBezTo>
                  <a:cubicBezTo>
                    <a:pt x="417" y="342"/>
                    <a:pt x="422" y="339"/>
                    <a:pt x="424" y="335"/>
                  </a:cubicBezTo>
                  <a:cubicBezTo>
                    <a:pt x="441" y="297"/>
                    <a:pt x="441" y="297"/>
                    <a:pt x="441" y="297"/>
                  </a:cubicBezTo>
                  <a:cubicBezTo>
                    <a:pt x="443" y="292"/>
                    <a:pt x="441" y="286"/>
                    <a:pt x="436" y="284"/>
                  </a:cubicBezTo>
                  <a:cubicBezTo>
                    <a:pt x="409" y="271"/>
                    <a:pt x="409" y="271"/>
                    <a:pt x="409" y="271"/>
                  </a:cubicBezTo>
                  <a:cubicBezTo>
                    <a:pt x="406" y="269"/>
                    <a:pt x="403" y="265"/>
                    <a:pt x="404" y="261"/>
                  </a:cubicBezTo>
                  <a:cubicBezTo>
                    <a:pt x="406" y="253"/>
                    <a:pt x="407" y="246"/>
                    <a:pt x="408" y="238"/>
                  </a:cubicBezTo>
                  <a:cubicBezTo>
                    <a:pt x="408" y="234"/>
                    <a:pt x="411" y="230"/>
                    <a:pt x="415" y="230"/>
                  </a:cubicBezTo>
                  <a:cubicBezTo>
                    <a:pt x="444" y="224"/>
                    <a:pt x="444" y="224"/>
                    <a:pt x="444" y="224"/>
                  </a:cubicBezTo>
                  <a:cubicBezTo>
                    <a:pt x="449" y="223"/>
                    <a:pt x="453" y="218"/>
                    <a:pt x="452" y="213"/>
                  </a:cubicBezTo>
                  <a:close/>
                  <a:moveTo>
                    <a:pt x="315" y="351"/>
                  </a:moveTo>
                  <a:cubicBezTo>
                    <a:pt x="247" y="400"/>
                    <a:pt x="151" y="386"/>
                    <a:pt x="101" y="318"/>
                  </a:cubicBezTo>
                  <a:cubicBezTo>
                    <a:pt x="52" y="250"/>
                    <a:pt x="66" y="155"/>
                    <a:pt x="134" y="105"/>
                  </a:cubicBezTo>
                  <a:cubicBezTo>
                    <a:pt x="202" y="55"/>
                    <a:pt x="297" y="70"/>
                    <a:pt x="347" y="138"/>
                  </a:cubicBezTo>
                  <a:cubicBezTo>
                    <a:pt x="397" y="205"/>
                    <a:pt x="382" y="301"/>
                    <a:pt x="315" y="351"/>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latin typeface="Roboto Regular" charset="0"/>
              </a:endParaRPr>
            </a:p>
          </p:txBody>
        </p:sp>
        <p:sp>
          <p:nvSpPr>
            <p:cNvPr id="99" name="Freeform 18">
              <a:extLst>
                <a:ext uri="{FF2B5EF4-FFF2-40B4-BE49-F238E27FC236}">
                  <a16:creationId xmlns:a16="http://schemas.microsoft.com/office/drawing/2014/main" id="{2A919C15-BC1B-4B83-921B-D6A6B5CEB853}"/>
                </a:ext>
              </a:extLst>
            </p:cNvPr>
            <p:cNvSpPr>
              <a:spLocks noEditPoints="1"/>
            </p:cNvSpPr>
            <p:nvPr/>
          </p:nvSpPr>
          <p:spPr bwMode="auto">
            <a:xfrm>
              <a:off x="5389710" y="4494422"/>
              <a:ext cx="761013" cy="762809"/>
            </a:xfrm>
            <a:custGeom>
              <a:avLst/>
              <a:gdLst>
                <a:gd name="T0" fmla="*/ 76 w 318"/>
                <a:gd name="T1" fmla="*/ 46 h 318"/>
                <a:gd name="T2" fmla="*/ 46 w 318"/>
                <a:gd name="T3" fmla="*/ 242 h 318"/>
                <a:gd name="T4" fmla="*/ 242 w 318"/>
                <a:gd name="T5" fmla="*/ 272 h 318"/>
                <a:gd name="T6" fmla="*/ 272 w 318"/>
                <a:gd name="T7" fmla="*/ 76 h 318"/>
                <a:gd name="T8" fmla="*/ 76 w 318"/>
                <a:gd name="T9" fmla="*/ 46 h 318"/>
                <a:gd name="T10" fmla="*/ 233 w 318"/>
                <a:gd name="T11" fmla="*/ 259 h 318"/>
                <a:gd name="T12" fmla="*/ 59 w 318"/>
                <a:gd name="T13" fmla="*/ 232 h 318"/>
                <a:gd name="T14" fmla="*/ 86 w 318"/>
                <a:gd name="T15" fmla="*/ 59 h 318"/>
                <a:gd name="T16" fmla="*/ 259 w 318"/>
                <a:gd name="T17" fmla="*/ 85 h 318"/>
                <a:gd name="T18" fmla="*/ 233 w 318"/>
                <a:gd name="T19" fmla="*/ 259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8" h="318">
                  <a:moveTo>
                    <a:pt x="76" y="46"/>
                  </a:moveTo>
                  <a:cubicBezTo>
                    <a:pt x="14" y="91"/>
                    <a:pt x="0" y="179"/>
                    <a:pt x="46" y="242"/>
                  </a:cubicBezTo>
                  <a:cubicBezTo>
                    <a:pt x="92" y="304"/>
                    <a:pt x="180" y="318"/>
                    <a:pt x="242" y="272"/>
                  </a:cubicBezTo>
                  <a:cubicBezTo>
                    <a:pt x="305" y="226"/>
                    <a:pt x="318" y="138"/>
                    <a:pt x="272" y="76"/>
                  </a:cubicBezTo>
                  <a:cubicBezTo>
                    <a:pt x="227" y="13"/>
                    <a:pt x="139" y="0"/>
                    <a:pt x="76" y="46"/>
                  </a:cubicBezTo>
                  <a:close/>
                  <a:moveTo>
                    <a:pt x="233" y="259"/>
                  </a:moveTo>
                  <a:cubicBezTo>
                    <a:pt x="177" y="299"/>
                    <a:pt x="100" y="287"/>
                    <a:pt x="59" y="232"/>
                  </a:cubicBezTo>
                  <a:cubicBezTo>
                    <a:pt x="19" y="177"/>
                    <a:pt x="31" y="99"/>
                    <a:pt x="86" y="59"/>
                  </a:cubicBezTo>
                  <a:cubicBezTo>
                    <a:pt x="141" y="18"/>
                    <a:pt x="219" y="30"/>
                    <a:pt x="259" y="85"/>
                  </a:cubicBezTo>
                  <a:cubicBezTo>
                    <a:pt x="300" y="141"/>
                    <a:pt x="288" y="218"/>
                    <a:pt x="233" y="259"/>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latin typeface="Roboto Regular" charset="0"/>
              </a:endParaRPr>
            </a:p>
          </p:txBody>
        </p:sp>
      </p:grpSp>
      <p:grpSp>
        <p:nvGrpSpPr>
          <p:cNvPr id="100" name="Group 23">
            <a:extLst>
              <a:ext uri="{FF2B5EF4-FFF2-40B4-BE49-F238E27FC236}">
                <a16:creationId xmlns:a16="http://schemas.microsoft.com/office/drawing/2014/main" id="{3ABBBFCA-AC70-468A-A8A3-BB153EE0F6A1}"/>
              </a:ext>
            </a:extLst>
          </p:cNvPr>
          <p:cNvGrpSpPr/>
          <p:nvPr userDrawn="1"/>
        </p:nvGrpSpPr>
        <p:grpSpPr>
          <a:xfrm>
            <a:off x="4760666" y="2140536"/>
            <a:ext cx="2024583" cy="2024583"/>
            <a:chOff x="4513328" y="1938169"/>
            <a:chExt cx="2024583" cy="2024583"/>
          </a:xfrm>
        </p:grpSpPr>
        <p:sp>
          <p:nvSpPr>
            <p:cNvPr id="101" name="Freeform 24">
              <a:extLst>
                <a:ext uri="{FF2B5EF4-FFF2-40B4-BE49-F238E27FC236}">
                  <a16:creationId xmlns:a16="http://schemas.microsoft.com/office/drawing/2014/main" id="{29DB758C-87F9-4156-A568-FDCA95D05FFB}"/>
                </a:ext>
              </a:extLst>
            </p:cNvPr>
            <p:cNvSpPr>
              <a:spLocks noEditPoints="1"/>
            </p:cNvSpPr>
            <p:nvPr/>
          </p:nvSpPr>
          <p:spPr bwMode="auto">
            <a:xfrm>
              <a:off x="4513328" y="1938169"/>
              <a:ext cx="2024583" cy="2024583"/>
            </a:xfrm>
            <a:custGeom>
              <a:avLst/>
              <a:gdLst>
                <a:gd name="T0" fmla="*/ 814 w 845"/>
                <a:gd name="T1" fmla="*/ 532 h 845"/>
                <a:gd name="T2" fmla="*/ 754 w 845"/>
                <a:gd name="T3" fmla="*/ 488 h 845"/>
                <a:gd name="T4" fmla="*/ 775 w 845"/>
                <a:gd name="T5" fmla="*/ 430 h 845"/>
                <a:gd name="T6" fmla="*/ 843 w 845"/>
                <a:gd name="T7" fmla="*/ 399 h 845"/>
                <a:gd name="T8" fmla="*/ 812 w 845"/>
                <a:gd name="T9" fmla="*/ 308 h 845"/>
                <a:gd name="T10" fmla="*/ 741 w 845"/>
                <a:gd name="T11" fmla="*/ 301 h 845"/>
                <a:gd name="T12" fmla="*/ 740 w 845"/>
                <a:gd name="T13" fmla="*/ 262 h 845"/>
                <a:gd name="T14" fmla="*/ 785 w 845"/>
                <a:gd name="T15" fmla="*/ 205 h 845"/>
                <a:gd name="T16" fmla="*/ 714 w 845"/>
                <a:gd name="T17" fmla="*/ 138 h 845"/>
                <a:gd name="T18" fmla="*/ 650 w 845"/>
                <a:gd name="T19" fmla="*/ 165 h 845"/>
                <a:gd name="T20" fmla="*/ 617 w 845"/>
                <a:gd name="T21" fmla="*/ 122 h 845"/>
                <a:gd name="T22" fmla="*/ 626 w 845"/>
                <a:gd name="T23" fmla="*/ 53 h 845"/>
                <a:gd name="T24" fmla="*/ 531 w 845"/>
                <a:gd name="T25" fmla="*/ 31 h 845"/>
                <a:gd name="T26" fmla="*/ 491 w 845"/>
                <a:gd name="T27" fmla="*/ 83 h 845"/>
                <a:gd name="T28" fmla="*/ 428 w 845"/>
                <a:gd name="T29" fmla="*/ 62 h 845"/>
                <a:gd name="T30" fmla="*/ 399 w 845"/>
                <a:gd name="T31" fmla="*/ 2 h 845"/>
                <a:gd name="T32" fmla="*/ 307 w 845"/>
                <a:gd name="T33" fmla="*/ 33 h 845"/>
                <a:gd name="T34" fmla="*/ 301 w 845"/>
                <a:gd name="T35" fmla="*/ 97 h 845"/>
                <a:gd name="T36" fmla="*/ 258 w 845"/>
                <a:gd name="T37" fmla="*/ 100 h 845"/>
                <a:gd name="T38" fmla="*/ 205 w 845"/>
                <a:gd name="T39" fmla="*/ 61 h 845"/>
                <a:gd name="T40" fmla="*/ 138 w 845"/>
                <a:gd name="T41" fmla="*/ 131 h 845"/>
                <a:gd name="T42" fmla="*/ 162 w 845"/>
                <a:gd name="T43" fmla="*/ 191 h 845"/>
                <a:gd name="T44" fmla="*/ 118 w 845"/>
                <a:gd name="T45" fmla="*/ 227 h 845"/>
                <a:gd name="T46" fmla="*/ 53 w 845"/>
                <a:gd name="T47" fmla="*/ 219 h 845"/>
                <a:gd name="T48" fmla="*/ 30 w 845"/>
                <a:gd name="T49" fmla="*/ 314 h 845"/>
                <a:gd name="T50" fmla="*/ 83 w 845"/>
                <a:gd name="T51" fmla="*/ 354 h 845"/>
                <a:gd name="T52" fmla="*/ 62 w 845"/>
                <a:gd name="T53" fmla="*/ 417 h 845"/>
                <a:gd name="T54" fmla="*/ 1 w 845"/>
                <a:gd name="T55" fmla="*/ 446 h 845"/>
                <a:gd name="T56" fmla="*/ 32 w 845"/>
                <a:gd name="T57" fmla="*/ 538 h 845"/>
                <a:gd name="T58" fmla="*/ 100 w 845"/>
                <a:gd name="T59" fmla="*/ 544 h 845"/>
                <a:gd name="T60" fmla="*/ 103 w 845"/>
                <a:gd name="T61" fmla="*/ 584 h 845"/>
                <a:gd name="T62" fmla="*/ 61 w 845"/>
                <a:gd name="T63" fmla="*/ 640 h 845"/>
                <a:gd name="T64" fmla="*/ 131 w 845"/>
                <a:gd name="T65" fmla="*/ 707 h 845"/>
                <a:gd name="T66" fmla="*/ 196 w 845"/>
                <a:gd name="T67" fmla="*/ 678 h 845"/>
                <a:gd name="T68" fmla="*/ 229 w 845"/>
                <a:gd name="T69" fmla="*/ 720 h 845"/>
                <a:gd name="T70" fmla="*/ 219 w 845"/>
                <a:gd name="T71" fmla="*/ 792 h 845"/>
                <a:gd name="T72" fmla="*/ 313 w 845"/>
                <a:gd name="T73" fmla="*/ 814 h 845"/>
                <a:gd name="T74" fmla="*/ 356 w 845"/>
                <a:gd name="T75" fmla="*/ 755 h 845"/>
                <a:gd name="T76" fmla="*/ 415 w 845"/>
                <a:gd name="T77" fmla="*/ 775 h 845"/>
                <a:gd name="T78" fmla="*/ 446 w 845"/>
                <a:gd name="T79" fmla="*/ 844 h 845"/>
                <a:gd name="T80" fmla="*/ 537 w 845"/>
                <a:gd name="T81" fmla="*/ 813 h 845"/>
                <a:gd name="T82" fmla="*/ 543 w 845"/>
                <a:gd name="T83" fmla="*/ 738 h 845"/>
                <a:gd name="T84" fmla="*/ 580 w 845"/>
                <a:gd name="T85" fmla="*/ 737 h 845"/>
                <a:gd name="T86" fmla="*/ 640 w 845"/>
                <a:gd name="T87" fmla="*/ 785 h 845"/>
                <a:gd name="T88" fmla="*/ 707 w 845"/>
                <a:gd name="T89" fmla="*/ 715 h 845"/>
                <a:gd name="T90" fmla="*/ 676 w 845"/>
                <a:gd name="T91" fmla="*/ 646 h 845"/>
                <a:gd name="T92" fmla="*/ 716 w 845"/>
                <a:gd name="T93" fmla="*/ 615 h 845"/>
                <a:gd name="T94" fmla="*/ 792 w 845"/>
                <a:gd name="T95" fmla="*/ 626 h 845"/>
                <a:gd name="T96" fmla="*/ 606 w 845"/>
                <a:gd name="T97" fmla="*/ 665 h 845"/>
                <a:gd name="T98" fmla="*/ 244 w 845"/>
                <a:gd name="T99" fmla="*/ 172 h 845"/>
                <a:gd name="T100" fmla="*/ 606 w 845"/>
                <a:gd name="T101" fmla="*/ 665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45" h="845">
                  <a:moveTo>
                    <a:pt x="823" y="555"/>
                  </a:moveTo>
                  <a:cubicBezTo>
                    <a:pt x="826" y="546"/>
                    <a:pt x="823" y="536"/>
                    <a:pt x="814" y="532"/>
                  </a:cubicBezTo>
                  <a:cubicBezTo>
                    <a:pt x="764" y="508"/>
                    <a:pt x="764" y="508"/>
                    <a:pt x="764" y="508"/>
                  </a:cubicBezTo>
                  <a:cubicBezTo>
                    <a:pt x="757" y="504"/>
                    <a:pt x="753" y="496"/>
                    <a:pt x="754" y="488"/>
                  </a:cubicBezTo>
                  <a:cubicBezTo>
                    <a:pt x="757" y="474"/>
                    <a:pt x="759" y="460"/>
                    <a:pt x="761" y="446"/>
                  </a:cubicBezTo>
                  <a:cubicBezTo>
                    <a:pt x="761" y="438"/>
                    <a:pt x="767" y="431"/>
                    <a:pt x="775" y="430"/>
                  </a:cubicBezTo>
                  <a:cubicBezTo>
                    <a:pt x="829" y="420"/>
                    <a:pt x="829" y="420"/>
                    <a:pt x="829" y="420"/>
                  </a:cubicBezTo>
                  <a:cubicBezTo>
                    <a:pt x="838" y="418"/>
                    <a:pt x="845" y="409"/>
                    <a:pt x="843" y="399"/>
                  </a:cubicBezTo>
                  <a:cubicBezTo>
                    <a:pt x="832" y="323"/>
                    <a:pt x="832" y="323"/>
                    <a:pt x="832" y="323"/>
                  </a:cubicBezTo>
                  <a:cubicBezTo>
                    <a:pt x="830" y="313"/>
                    <a:pt x="822" y="307"/>
                    <a:pt x="812" y="308"/>
                  </a:cubicBezTo>
                  <a:cubicBezTo>
                    <a:pt x="760" y="313"/>
                    <a:pt x="760" y="313"/>
                    <a:pt x="760" y="313"/>
                  </a:cubicBezTo>
                  <a:cubicBezTo>
                    <a:pt x="752" y="314"/>
                    <a:pt x="744" y="309"/>
                    <a:pt x="741" y="301"/>
                  </a:cubicBezTo>
                  <a:cubicBezTo>
                    <a:pt x="739" y="295"/>
                    <a:pt x="737" y="289"/>
                    <a:pt x="734" y="283"/>
                  </a:cubicBezTo>
                  <a:cubicBezTo>
                    <a:pt x="731" y="276"/>
                    <a:pt x="733" y="267"/>
                    <a:pt x="740" y="262"/>
                  </a:cubicBezTo>
                  <a:cubicBezTo>
                    <a:pt x="781" y="229"/>
                    <a:pt x="781" y="229"/>
                    <a:pt x="781" y="229"/>
                  </a:cubicBezTo>
                  <a:cubicBezTo>
                    <a:pt x="789" y="223"/>
                    <a:pt x="790" y="213"/>
                    <a:pt x="785" y="205"/>
                  </a:cubicBezTo>
                  <a:cubicBezTo>
                    <a:pt x="739" y="142"/>
                    <a:pt x="739" y="142"/>
                    <a:pt x="739" y="142"/>
                  </a:cubicBezTo>
                  <a:cubicBezTo>
                    <a:pt x="733" y="135"/>
                    <a:pt x="722" y="133"/>
                    <a:pt x="714" y="138"/>
                  </a:cubicBezTo>
                  <a:cubicBezTo>
                    <a:pt x="672" y="167"/>
                    <a:pt x="672" y="167"/>
                    <a:pt x="672" y="167"/>
                  </a:cubicBezTo>
                  <a:cubicBezTo>
                    <a:pt x="666" y="171"/>
                    <a:pt x="657" y="170"/>
                    <a:pt x="650" y="165"/>
                  </a:cubicBezTo>
                  <a:cubicBezTo>
                    <a:pt x="642" y="157"/>
                    <a:pt x="633" y="150"/>
                    <a:pt x="623" y="143"/>
                  </a:cubicBezTo>
                  <a:cubicBezTo>
                    <a:pt x="617" y="138"/>
                    <a:pt x="614" y="130"/>
                    <a:pt x="617" y="122"/>
                  </a:cubicBezTo>
                  <a:cubicBezTo>
                    <a:pt x="635" y="76"/>
                    <a:pt x="635" y="76"/>
                    <a:pt x="635" y="76"/>
                  </a:cubicBezTo>
                  <a:cubicBezTo>
                    <a:pt x="639" y="67"/>
                    <a:pt x="634" y="57"/>
                    <a:pt x="626" y="53"/>
                  </a:cubicBezTo>
                  <a:cubicBezTo>
                    <a:pt x="555" y="22"/>
                    <a:pt x="555" y="22"/>
                    <a:pt x="555" y="22"/>
                  </a:cubicBezTo>
                  <a:cubicBezTo>
                    <a:pt x="546" y="19"/>
                    <a:pt x="536" y="22"/>
                    <a:pt x="531" y="31"/>
                  </a:cubicBezTo>
                  <a:cubicBezTo>
                    <a:pt x="511" y="74"/>
                    <a:pt x="511" y="74"/>
                    <a:pt x="511" y="74"/>
                  </a:cubicBezTo>
                  <a:cubicBezTo>
                    <a:pt x="507" y="81"/>
                    <a:pt x="499" y="85"/>
                    <a:pt x="491" y="83"/>
                  </a:cubicBezTo>
                  <a:cubicBezTo>
                    <a:pt x="475" y="80"/>
                    <a:pt x="460" y="78"/>
                    <a:pt x="444" y="77"/>
                  </a:cubicBezTo>
                  <a:cubicBezTo>
                    <a:pt x="436" y="76"/>
                    <a:pt x="429" y="70"/>
                    <a:pt x="428" y="62"/>
                  </a:cubicBezTo>
                  <a:cubicBezTo>
                    <a:pt x="419" y="16"/>
                    <a:pt x="419" y="16"/>
                    <a:pt x="419" y="16"/>
                  </a:cubicBezTo>
                  <a:cubicBezTo>
                    <a:pt x="417" y="7"/>
                    <a:pt x="408" y="0"/>
                    <a:pt x="399" y="2"/>
                  </a:cubicBezTo>
                  <a:cubicBezTo>
                    <a:pt x="322" y="13"/>
                    <a:pt x="322" y="13"/>
                    <a:pt x="322" y="13"/>
                  </a:cubicBezTo>
                  <a:cubicBezTo>
                    <a:pt x="313" y="15"/>
                    <a:pt x="306" y="23"/>
                    <a:pt x="307" y="33"/>
                  </a:cubicBezTo>
                  <a:cubicBezTo>
                    <a:pt x="312" y="78"/>
                    <a:pt x="312" y="78"/>
                    <a:pt x="312" y="78"/>
                  </a:cubicBezTo>
                  <a:cubicBezTo>
                    <a:pt x="313" y="86"/>
                    <a:pt x="308" y="94"/>
                    <a:pt x="301" y="97"/>
                  </a:cubicBezTo>
                  <a:cubicBezTo>
                    <a:pt x="293" y="99"/>
                    <a:pt x="286" y="102"/>
                    <a:pt x="279" y="106"/>
                  </a:cubicBezTo>
                  <a:cubicBezTo>
                    <a:pt x="272" y="109"/>
                    <a:pt x="263" y="107"/>
                    <a:pt x="258" y="100"/>
                  </a:cubicBezTo>
                  <a:cubicBezTo>
                    <a:pt x="229" y="65"/>
                    <a:pt x="229" y="65"/>
                    <a:pt x="229" y="65"/>
                  </a:cubicBezTo>
                  <a:cubicBezTo>
                    <a:pt x="223" y="57"/>
                    <a:pt x="213" y="56"/>
                    <a:pt x="205" y="61"/>
                  </a:cubicBezTo>
                  <a:cubicBezTo>
                    <a:pt x="143" y="107"/>
                    <a:pt x="143" y="107"/>
                    <a:pt x="143" y="107"/>
                  </a:cubicBezTo>
                  <a:cubicBezTo>
                    <a:pt x="135" y="113"/>
                    <a:pt x="133" y="124"/>
                    <a:pt x="138" y="131"/>
                  </a:cubicBezTo>
                  <a:cubicBezTo>
                    <a:pt x="164" y="169"/>
                    <a:pt x="164" y="169"/>
                    <a:pt x="164" y="169"/>
                  </a:cubicBezTo>
                  <a:cubicBezTo>
                    <a:pt x="168" y="176"/>
                    <a:pt x="168" y="185"/>
                    <a:pt x="162" y="191"/>
                  </a:cubicBezTo>
                  <a:cubicBezTo>
                    <a:pt x="154" y="201"/>
                    <a:pt x="146" y="210"/>
                    <a:pt x="139" y="220"/>
                  </a:cubicBezTo>
                  <a:cubicBezTo>
                    <a:pt x="135" y="227"/>
                    <a:pt x="126" y="230"/>
                    <a:pt x="118" y="227"/>
                  </a:cubicBezTo>
                  <a:cubicBezTo>
                    <a:pt x="76" y="210"/>
                    <a:pt x="76" y="210"/>
                    <a:pt x="76" y="210"/>
                  </a:cubicBezTo>
                  <a:cubicBezTo>
                    <a:pt x="67" y="207"/>
                    <a:pt x="57" y="211"/>
                    <a:pt x="53" y="219"/>
                  </a:cubicBezTo>
                  <a:cubicBezTo>
                    <a:pt x="22" y="290"/>
                    <a:pt x="22" y="290"/>
                    <a:pt x="22" y="290"/>
                  </a:cubicBezTo>
                  <a:cubicBezTo>
                    <a:pt x="18" y="299"/>
                    <a:pt x="22" y="309"/>
                    <a:pt x="30" y="314"/>
                  </a:cubicBezTo>
                  <a:cubicBezTo>
                    <a:pt x="73" y="334"/>
                    <a:pt x="73" y="334"/>
                    <a:pt x="73" y="334"/>
                  </a:cubicBezTo>
                  <a:cubicBezTo>
                    <a:pt x="80" y="338"/>
                    <a:pt x="84" y="346"/>
                    <a:pt x="83" y="354"/>
                  </a:cubicBezTo>
                  <a:cubicBezTo>
                    <a:pt x="80" y="369"/>
                    <a:pt x="78" y="385"/>
                    <a:pt x="77" y="401"/>
                  </a:cubicBezTo>
                  <a:cubicBezTo>
                    <a:pt x="76" y="409"/>
                    <a:pt x="70" y="416"/>
                    <a:pt x="62" y="417"/>
                  </a:cubicBezTo>
                  <a:cubicBezTo>
                    <a:pt x="16" y="426"/>
                    <a:pt x="16" y="426"/>
                    <a:pt x="16" y="426"/>
                  </a:cubicBezTo>
                  <a:cubicBezTo>
                    <a:pt x="6" y="428"/>
                    <a:pt x="0" y="437"/>
                    <a:pt x="1" y="446"/>
                  </a:cubicBezTo>
                  <a:cubicBezTo>
                    <a:pt x="13" y="523"/>
                    <a:pt x="13" y="523"/>
                    <a:pt x="13" y="523"/>
                  </a:cubicBezTo>
                  <a:cubicBezTo>
                    <a:pt x="14" y="532"/>
                    <a:pt x="23" y="539"/>
                    <a:pt x="32" y="538"/>
                  </a:cubicBezTo>
                  <a:cubicBezTo>
                    <a:pt x="82" y="532"/>
                    <a:pt x="82" y="532"/>
                    <a:pt x="82" y="532"/>
                  </a:cubicBezTo>
                  <a:cubicBezTo>
                    <a:pt x="89" y="532"/>
                    <a:pt x="97" y="536"/>
                    <a:pt x="100" y="544"/>
                  </a:cubicBezTo>
                  <a:cubicBezTo>
                    <a:pt x="102" y="550"/>
                    <a:pt x="105" y="556"/>
                    <a:pt x="108" y="563"/>
                  </a:cubicBezTo>
                  <a:cubicBezTo>
                    <a:pt x="112" y="570"/>
                    <a:pt x="110" y="579"/>
                    <a:pt x="103" y="584"/>
                  </a:cubicBezTo>
                  <a:cubicBezTo>
                    <a:pt x="64" y="615"/>
                    <a:pt x="64" y="615"/>
                    <a:pt x="64" y="615"/>
                  </a:cubicBezTo>
                  <a:cubicBezTo>
                    <a:pt x="57" y="621"/>
                    <a:pt x="55" y="632"/>
                    <a:pt x="61" y="640"/>
                  </a:cubicBezTo>
                  <a:cubicBezTo>
                    <a:pt x="107" y="702"/>
                    <a:pt x="107" y="702"/>
                    <a:pt x="107" y="702"/>
                  </a:cubicBezTo>
                  <a:cubicBezTo>
                    <a:pt x="112" y="710"/>
                    <a:pt x="123" y="712"/>
                    <a:pt x="131" y="707"/>
                  </a:cubicBezTo>
                  <a:cubicBezTo>
                    <a:pt x="175" y="677"/>
                    <a:pt x="175" y="677"/>
                    <a:pt x="175" y="677"/>
                  </a:cubicBezTo>
                  <a:cubicBezTo>
                    <a:pt x="181" y="673"/>
                    <a:pt x="190" y="673"/>
                    <a:pt x="196" y="678"/>
                  </a:cubicBezTo>
                  <a:cubicBezTo>
                    <a:pt x="204" y="686"/>
                    <a:pt x="213" y="693"/>
                    <a:pt x="222" y="699"/>
                  </a:cubicBezTo>
                  <a:cubicBezTo>
                    <a:pt x="229" y="704"/>
                    <a:pt x="232" y="712"/>
                    <a:pt x="229" y="720"/>
                  </a:cubicBezTo>
                  <a:cubicBezTo>
                    <a:pt x="209" y="769"/>
                    <a:pt x="209" y="769"/>
                    <a:pt x="209" y="769"/>
                  </a:cubicBezTo>
                  <a:cubicBezTo>
                    <a:pt x="206" y="778"/>
                    <a:pt x="210" y="788"/>
                    <a:pt x="219" y="792"/>
                  </a:cubicBezTo>
                  <a:cubicBezTo>
                    <a:pt x="290" y="823"/>
                    <a:pt x="290" y="823"/>
                    <a:pt x="290" y="823"/>
                  </a:cubicBezTo>
                  <a:cubicBezTo>
                    <a:pt x="299" y="827"/>
                    <a:pt x="309" y="823"/>
                    <a:pt x="313" y="814"/>
                  </a:cubicBezTo>
                  <a:cubicBezTo>
                    <a:pt x="337" y="765"/>
                    <a:pt x="337" y="765"/>
                    <a:pt x="337" y="765"/>
                  </a:cubicBezTo>
                  <a:cubicBezTo>
                    <a:pt x="341" y="758"/>
                    <a:pt x="348" y="754"/>
                    <a:pt x="356" y="755"/>
                  </a:cubicBezTo>
                  <a:cubicBezTo>
                    <a:pt x="370" y="758"/>
                    <a:pt x="384" y="760"/>
                    <a:pt x="399" y="760"/>
                  </a:cubicBezTo>
                  <a:cubicBezTo>
                    <a:pt x="407" y="761"/>
                    <a:pt x="413" y="767"/>
                    <a:pt x="415" y="775"/>
                  </a:cubicBezTo>
                  <a:cubicBezTo>
                    <a:pt x="425" y="829"/>
                    <a:pt x="425" y="829"/>
                    <a:pt x="425" y="829"/>
                  </a:cubicBezTo>
                  <a:cubicBezTo>
                    <a:pt x="427" y="839"/>
                    <a:pt x="436" y="845"/>
                    <a:pt x="446" y="844"/>
                  </a:cubicBezTo>
                  <a:cubicBezTo>
                    <a:pt x="522" y="832"/>
                    <a:pt x="522" y="832"/>
                    <a:pt x="522" y="832"/>
                  </a:cubicBezTo>
                  <a:cubicBezTo>
                    <a:pt x="532" y="831"/>
                    <a:pt x="538" y="822"/>
                    <a:pt x="537" y="813"/>
                  </a:cubicBezTo>
                  <a:cubicBezTo>
                    <a:pt x="531" y="757"/>
                    <a:pt x="531" y="757"/>
                    <a:pt x="531" y="757"/>
                  </a:cubicBezTo>
                  <a:cubicBezTo>
                    <a:pt x="530" y="749"/>
                    <a:pt x="535" y="741"/>
                    <a:pt x="543" y="738"/>
                  </a:cubicBezTo>
                  <a:cubicBezTo>
                    <a:pt x="548" y="736"/>
                    <a:pt x="553" y="734"/>
                    <a:pt x="559" y="732"/>
                  </a:cubicBezTo>
                  <a:cubicBezTo>
                    <a:pt x="566" y="729"/>
                    <a:pt x="575" y="731"/>
                    <a:pt x="580" y="737"/>
                  </a:cubicBezTo>
                  <a:cubicBezTo>
                    <a:pt x="616" y="782"/>
                    <a:pt x="616" y="782"/>
                    <a:pt x="616" y="782"/>
                  </a:cubicBezTo>
                  <a:cubicBezTo>
                    <a:pt x="622" y="789"/>
                    <a:pt x="632" y="791"/>
                    <a:pt x="640" y="785"/>
                  </a:cubicBezTo>
                  <a:cubicBezTo>
                    <a:pt x="702" y="739"/>
                    <a:pt x="702" y="739"/>
                    <a:pt x="702" y="739"/>
                  </a:cubicBezTo>
                  <a:cubicBezTo>
                    <a:pt x="710" y="734"/>
                    <a:pt x="712" y="723"/>
                    <a:pt x="707" y="715"/>
                  </a:cubicBezTo>
                  <a:cubicBezTo>
                    <a:pt x="675" y="667"/>
                    <a:pt x="675" y="667"/>
                    <a:pt x="675" y="667"/>
                  </a:cubicBezTo>
                  <a:cubicBezTo>
                    <a:pt x="670" y="661"/>
                    <a:pt x="671" y="652"/>
                    <a:pt x="676" y="646"/>
                  </a:cubicBezTo>
                  <a:cubicBezTo>
                    <a:pt x="683" y="638"/>
                    <a:pt x="689" y="630"/>
                    <a:pt x="695" y="621"/>
                  </a:cubicBezTo>
                  <a:cubicBezTo>
                    <a:pt x="700" y="615"/>
                    <a:pt x="709" y="612"/>
                    <a:pt x="716" y="615"/>
                  </a:cubicBezTo>
                  <a:cubicBezTo>
                    <a:pt x="769" y="636"/>
                    <a:pt x="769" y="636"/>
                    <a:pt x="769" y="636"/>
                  </a:cubicBezTo>
                  <a:cubicBezTo>
                    <a:pt x="778" y="639"/>
                    <a:pt x="788" y="635"/>
                    <a:pt x="792" y="626"/>
                  </a:cubicBezTo>
                  <a:lnTo>
                    <a:pt x="823" y="555"/>
                  </a:lnTo>
                  <a:close/>
                  <a:moveTo>
                    <a:pt x="606" y="665"/>
                  </a:moveTo>
                  <a:cubicBezTo>
                    <a:pt x="470" y="765"/>
                    <a:pt x="278" y="736"/>
                    <a:pt x="178" y="599"/>
                  </a:cubicBezTo>
                  <a:cubicBezTo>
                    <a:pt x="79" y="463"/>
                    <a:pt x="108" y="272"/>
                    <a:pt x="244" y="172"/>
                  </a:cubicBezTo>
                  <a:cubicBezTo>
                    <a:pt x="380" y="72"/>
                    <a:pt x="571" y="102"/>
                    <a:pt x="671" y="238"/>
                  </a:cubicBezTo>
                  <a:cubicBezTo>
                    <a:pt x="771" y="374"/>
                    <a:pt x="742" y="565"/>
                    <a:pt x="606" y="6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latin typeface="Roboto Regular" charset="0"/>
              </a:endParaRPr>
            </a:p>
          </p:txBody>
        </p:sp>
        <p:sp>
          <p:nvSpPr>
            <p:cNvPr id="102" name="Freeform 26">
              <a:extLst>
                <a:ext uri="{FF2B5EF4-FFF2-40B4-BE49-F238E27FC236}">
                  <a16:creationId xmlns:a16="http://schemas.microsoft.com/office/drawing/2014/main" id="{6136934A-860E-4EB5-A83C-2E53AF539F9C}"/>
                </a:ext>
              </a:extLst>
            </p:cNvPr>
            <p:cNvSpPr>
              <a:spLocks noEditPoints="1"/>
            </p:cNvSpPr>
            <p:nvPr/>
          </p:nvSpPr>
          <p:spPr bwMode="auto">
            <a:xfrm>
              <a:off x="4701786" y="2110474"/>
              <a:ext cx="1658435" cy="1660230"/>
            </a:xfrm>
            <a:custGeom>
              <a:avLst/>
              <a:gdLst>
                <a:gd name="T0" fmla="*/ 592 w 692"/>
                <a:gd name="T1" fmla="*/ 166 h 693"/>
                <a:gd name="T2" fmla="*/ 165 w 692"/>
                <a:gd name="T3" fmla="*/ 100 h 693"/>
                <a:gd name="T4" fmla="*/ 99 w 692"/>
                <a:gd name="T5" fmla="*/ 527 h 693"/>
                <a:gd name="T6" fmla="*/ 527 w 692"/>
                <a:gd name="T7" fmla="*/ 593 h 693"/>
                <a:gd name="T8" fmla="*/ 592 w 692"/>
                <a:gd name="T9" fmla="*/ 166 h 693"/>
                <a:gd name="T10" fmla="*/ 512 w 692"/>
                <a:gd name="T11" fmla="*/ 573 h 693"/>
                <a:gd name="T12" fmla="*/ 119 w 692"/>
                <a:gd name="T13" fmla="*/ 513 h 693"/>
                <a:gd name="T14" fmla="*/ 180 w 692"/>
                <a:gd name="T15" fmla="*/ 120 h 693"/>
                <a:gd name="T16" fmla="*/ 573 w 692"/>
                <a:gd name="T17" fmla="*/ 180 h 693"/>
                <a:gd name="T18" fmla="*/ 512 w 692"/>
                <a:gd name="T19" fmla="*/ 573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2" h="693">
                  <a:moveTo>
                    <a:pt x="592" y="166"/>
                  </a:moveTo>
                  <a:cubicBezTo>
                    <a:pt x="492" y="30"/>
                    <a:pt x="301" y="0"/>
                    <a:pt x="165" y="100"/>
                  </a:cubicBezTo>
                  <a:cubicBezTo>
                    <a:pt x="29" y="200"/>
                    <a:pt x="0" y="391"/>
                    <a:pt x="99" y="527"/>
                  </a:cubicBezTo>
                  <a:cubicBezTo>
                    <a:pt x="199" y="664"/>
                    <a:pt x="391" y="693"/>
                    <a:pt x="527" y="593"/>
                  </a:cubicBezTo>
                  <a:cubicBezTo>
                    <a:pt x="663" y="493"/>
                    <a:pt x="692" y="302"/>
                    <a:pt x="592" y="166"/>
                  </a:cubicBezTo>
                  <a:close/>
                  <a:moveTo>
                    <a:pt x="512" y="573"/>
                  </a:moveTo>
                  <a:cubicBezTo>
                    <a:pt x="387" y="665"/>
                    <a:pt x="211" y="638"/>
                    <a:pt x="119" y="513"/>
                  </a:cubicBezTo>
                  <a:cubicBezTo>
                    <a:pt x="27" y="388"/>
                    <a:pt x="54" y="212"/>
                    <a:pt x="180" y="120"/>
                  </a:cubicBezTo>
                  <a:cubicBezTo>
                    <a:pt x="305" y="28"/>
                    <a:pt x="481" y="55"/>
                    <a:pt x="573" y="180"/>
                  </a:cubicBezTo>
                  <a:cubicBezTo>
                    <a:pt x="664" y="305"/>
                    <a:pt x="637" y="481"/>
                    <a:pt x="512" y="573"/>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latin typeface="Roboto Regular" charset="0"/>
              </a:endParaRPr>
            </a:p>
          </p:txBody>
        </p:sp>
      </p:grpSp>
      <p:sp>
        <p:nvSpPr>
          <p:cNvPr id="103" name="Text Placeholder 2">
            <a:extLst>
              <a:ext uri="{FF2B5EF4-FFF2-40B4-BE49-F238E27FC236}">
                <a16:creationId xmlns:a16="http://schemas.microsoft.com/office/drawing/2014/main" id="{4A310E63-0A5B-4602-9809-72BDC19BE0CE}"/>
              </a:ext>
            </a:extLst>
          </p:cNvPr>
          <p:cNvSpPr>
            <a:spLocks noGrp="1"/>
          </p:cNvSpPr>
          <p:nvPr>
            <p:ph type="body" sz="quarter" idx="14"/>
          </p:nvPr>
        </p:nvSpPr>
        <p:spPr>
          <a:xfrm>
            <a:off x="1573786" y="2772200"/>
            <a:ext cx="2761307" cy="765032"/>
          </a:xfrm>
          <a:prstGeom prst="rect">
            <a:avLst/>
          </a:prstGeom>
        </p:spPr>
        <p:txBody>
          <a:bodyPr/>
          <a:lstStyle>
            <a:lvl1pPr marL="0" indent="0" algn="r">
              <a:buNone/>
              <a:defRPr sz="1400">
                <a:solidFill>
                  <a:srgbClr val="263C80"/>
                </a:solidFill>
              </a:defRPr>
            </a:lvl1pPr>
          </a:lstStyle>
          <a:p>
            <a:endParaRPr lang="sk-SK" noProof="0" dirty="0">
              <a:latin typeface="Asap" panose="020F0504030202060203" pitchFamily="34" charset="0"/>
            </a:endParaRPr>
          </a:p>
        </p:txBody>
      </p:sp>
      <p:sp>
        <p:nvSpPr>
          <p:cNvPr id="104" name="Text Placeholder 2">
            <a:extLst>
              <a:ext uri="{FF2B5EF4-FFF2-40B4-BE49-F238E27FC236}">
                <a16:creationId xmlns:a16="http://schemas.microsoft.com/office/drawing/2014/main" id="{E8D1ECE8-A2A4-4D0A-96FA-A8D08106EA4E}"/>
              </a:ext>
            </a:extLst>
          </p:cNvPr>
          <p:cNvSpPr>
            <a:spLocks noGrp="1"/>
          </p:cNvSpPr>
          <p:nvPr>
            <p:ph type="body" sz="quarter" idx="15"/>
          </p:nvPr>
        </p:nvSpPr>
        <p:spPr>
          <a:xfrm>
            <a:off x="1573786" y="2072832"/>
            <a:ext cx="2761307" cy="643815"/>
          </a:xfrm>
          <a:prstGeom prst="rect">
            <a:avLst/>
          </a:prstGeom>
        </p:spPr>
        <p:txBody>
          <a:bodyPr/>
          <a:lstStyle>
            <a:lvl1pPr marL="0" indent="0" algn="r">
              <a:buNone/>
              <a:defRPr sz="2000">
                <a:solidFill>
                  <a:srgbClr val="263C80"/>
                </a:solidFill>
              </a:defRPr>
            </a:lvl1pPr>
          </a:lstStyle>
          <a:p>
            <a:endParaRPr lang="sk-SK" noProof="0" dirty="0">
              <a:latin typeface="Asap" panose="020F0504030202060203" pitchFamily="34" charset="0"/>
            </a:endParaRPr>
          </a:p>
        </p:txBody>
      </p:sp>
      <p:sp>
        <p:nvSpPr>
          <p:cNvPr id="105" name="Text Placeholder 2">
            <a:extLst>
              <a:ext uri="{FF2B5EF4-FFF2-40B4-BE49-F238E27FC236}">
                <a16:creationId xmlns:a16="http://schemas.microsoft.com/office/drawing/2014/main" id="{38DD1B2D-E3DC-4B88-895C-62BFE51720D3}"/>
              </a:ext>
            </a:extLst>
          </p:cNvPr>
          <p:cNvSpPr>
            <a:spLocks noGrp="1"/>
          </p:cNvSpPr>
          <p:nvPr>
            <p:ph type="body" sz="quarter" idx="20"/>
          </p:nvPr>
        </p:nvSpPr>
        <p:spPr>
          <a:xfrm>
            <a:off x="503270" y="4864487"/>
            <a:ext cx="2761307" cy="765032"/>
          </a:xfrm>
          <a:prstGeom prst="rect">
            <a:avLst/>
          </a:prstGeom>
        </p:spPr>
        <p:txBody>
          <a:bodyPr/>
          <a:lstStyle>
            <a:lvl1pPr marL="0" indent="0" algn="r">
              <a:buNone/>
              <a:defRPr sz="1400">
                <a:solidFill>
                  <a:srgbClr val="263C80"/>
                </a:solidFill>
              </a:defRPr>
            </a:lvl1pPr>
          </a:lstStyle>
          <a:p>
            <a:endParaRPr lang="sk-SK" noProof="0" dirty="0">
              <a:latin typeface="Asap" panose="020F0504030202060203" pitchFamily="34" charset="0"/>
            </a:endParaRPr>
          </a:p>
        </p:txBody>
      </p:sp>
      <p:sp>
        <p:nvSpPr>
          <p:cNvPr id="106" name="Text Placeholder 2">
            <a:extLst>
              <a:ext uri="{FF2B5EF4-FFF2-40B4-BE49-F238E27FC236}">
                <a16:creationId xmlns:a16="http://schemas.microsoft.com/office/drawing/2014/main" id="{3A95949F-DB64-4B1E-A4A2-29E63915D8E2}"/>
              </a:ext>
            </a:extLst>
          </p:cNvPr>
          <p:cNvSpPr>
            <a:spLocks noGrp="1"/>
          </p:cNvSpPr>
          <p:nvPr>
            <p:ph type="body" sz="quarter" idx="21"/>
          </p:nvPr>
        </p:nvSpPr>
        <p:spPr>
          <a:xfrm>
            <a:off x="503270" y="4165119"/>
            <a:ext cx="2761307" cy="643815"/>
          </a:xfrm>
          <a:prstGeom prst="rect">
            <a:avLst/>
          </a:prstGeom>
        </p:spPr>
        <p:txBody>
          <a:bodyPr/>
          <a:lstStyle>
            <a:lvl1pPr marL="0" indent="0" algn="r">
              <a:buNone/>
              <a:defRPr sz="2000">
                <a:solidFill>
                  <a:srgbClr val="263C80"/>
                </a:solidFill>
              </a:defRPr>
            </a:lvl1pPr>
          </a:lstStyle>
          <a:p>
            <a:endParaRPr lang="sk-SK" noProof="0" dirty="0">
              <a:latin typeface="Asap" panose="020F0504030202060203" pitchFamily="34" charset="0"/>
            </a:endParaRPr>
          </a:p>
        </p:txBody>
      </p:sp>
      <p:sp>
        <p:nvSpPr>
          <p:cNvPr id="107" name="Text Placeholder 2">
            <a:extLst>
              <a:ext uri="{FF2B5EF4-FFF2-40B4-BE49-F238E27FC236}">
                <a16:creationId xmlns:a16="http://schemas.microsoft.com/office/drawing/2014/main" id="{09D3032A-88F9-4AD4-93C5-B30D39D9E6EA}"/>
              </a:ext>
            </a:extLst>
          </p:cNvPr>
          <p:cNvSpPr>
            <a:spLocks noGrp="1"/>
          </p:cNvSpPr>
          <p:nvPr>
            <p:ph type="body" sz="quarter" idx="22"/>
          </p:nvPr>
        </p:nvSpPr>
        <p:spPr>
          <a:xfrm>
            <a:off x="8734645" y="2503999"/>
            <a:ext cx="2761307" cy="765032"/>
          </a:xfrm>
          <a:prstGeom prst="rect">
            <a:avLst/>
          </a:prstGeom>
        </p:spPr>
        <p:txBody>
          <a:bodyPr/>
          <a:lstStyle>
            <a:lvl1pPr marL="0" indent="0" algn="l">
              <a:buNone/>
              <a:defRPr sz="1400">
                <a:solidFill>
                  <a:srgbClr val="263C80"/>
                </a:solidFill>
              </a:defRPr>
            </a:lvl1pPr>
          </a:lstStyle>
          <a:p>
            <a:endParaRPr lang="sk-SK" noProof="0" dirty="0">
              <a:latin typeface="Asap" panose="020F0504030202060203" pitchFamily="34" charset="0"/>
            </a:endParaRPr>
          </a:p>
        </p:txBody>
      </p:sp>
      <p:sp>
        <p:nvSpPr>
          <p:cNvPr id="108" name="Text Placeholder 2">
            <a:extLst>
              <a:ext uri="{FF2B5EF4-FFF2-40B4-BE49-F238E27FC236}">
                <a16:creationId xmlns:a16="http://schemas.microsoft.com/office/drawing/2014/main" id="{02809414-9BA0-4A32-A0E3-7D193068F9C7}"/>
              </a:ext>
            </a:extLst>
          </p:cNvPr>
          <p:cNvSpPr>
            <a:spLocks noGrp="1"/>
          </p:cNvSpPr>
          <p:nvPr>
            <p:ph type="body" sz="quarter" idx="23"/>
          </p:nvPr>
        </p:nvSpPr>
        <p:spPr>
          <a:xfrm>
            <a:off x="8734645" y="1804631"/>
            <a:ext cx="2761307" cy="643815"/>
          </a:xfrm>
          <a:prstGeom prst="rect">
            <a:avLst/>
          </a:prstGeom>
        </p:spPr>
        <p:txBody>
          <a:bodyPr/>
          <a:lstStyle>
            <a:lvl1pPr marL="0" indent="0" algn="l">
              <a:buNone/>
              <a:defRPr sz="2000">
                <a:solidFill>
                  <a:srgbClr val="263C80"/>
                </a:solidFill>
              </a:defRPr>
            </a:lvl1pPr>
          </a:lstStyle>
          <a:p>
            <a:endParaRPr lang="sk-SK" noProof="0" dirty="0">
              <a:latin typeface="Asap" panose="020F0504030202060203" pitchFamily="34" charset="0"/>
            </a:endParaRPr>
          </a:p>
        </p:txBody>
      </p:sp>
      <p:sp>
        <p:nvSpPr>
          <p:cNvPr id="109" name="Text Placeholder 2">
            <a:extLst>
              <a:ext uri="{FF2B5EF4-FFF2-40B4-BE49-F238E27FC236}">
                <a16:creationId xmlns:a16="http://schemas.microsoft.com/office/drawing/2014/main" id="{E18F9274-DCAD-44E2-936E-3A70F46842EB}"/>
              </a:ext>
            </a:extLst>
          </p:cNvPr>
          <p:cNvSpPr>
            <a:spLocks noGrp="1"/>
          </p:cNvSpPr>
          <p:nvPr>
            <p:ph type="body" sz="quarter" idx="24"/>
          </p:nvPr>
        </p:nvSpPr>
        <p:spPr>
          <a:xfrm>
            <a:off x="8468059" y="4360328"/>
            <a:ext cx="2761307" cy="765032"/>
          </a:xfrm>
          <a:prstGeom prst="rect">
            <a:avLst/>
          </a:prstGeom>
        </p:spPr>
        <p:txBody>
          <a:bodyPr/>
          <a:lstStyle>
            <a:lvl1pPr marL="0" indent="0" algn="l">
              <a:buNone/>
              <a:defRPr sz="1400">
                <a:solidFill>
                  <a:srgbClr val="263C80"/>
                </a:solidFill>
              </a:defRPr>
            </a:lvl1pPr>
          </a:lstStyle>
          <a:p>
            <a:endParaRPr lang="sk-SK" noProof="0" dirty="0">
              <a:latin typeface="Asap" panose="020F0504030202060203" pitchFamily="34" charset="0"/>
            </a:endParaRPr>
          </a:p>
        </p:txBody>
      </p:sp>
      <p:sp>
        <p:nvSpPr>
          <p:cNvPr id="110" name="Text Placeholder 2">
            <a:extLst>
              <a:ext uri="{FF2B5EF4-FFF2-40B4-BE49-F238E27FC236}">
                <a16:creationId xmlns:a16="http://schemas.microsoft.com/office/drawing/2014/main" id="{8FCBB037-E905-4E45-B290-C231302D9EC5}"/>
              </a:ext>
            </a:extLst>
          </p:cNvPr>
          <p:cNvSpPr>
            <a:spLocks noGrp="1"/>
          </p:cNvSpPr>
          <p:nvPr>
            <p:ph type="body" sz="quarter" idx="25"/>
          </p:nvPr>
        </p:nvSpPr>
        <p:spPr>
          <a:xfrm>
            <a:off x="8468059" y="3660960"/>
            <a:ext cx="2761307" cy="643815"/>
          </a:xfrm>
          <a:prstGeom prst="rect">
            <a:avLst/>
          </a:prstGeom>
        </p:spPr>
        <p:txBody>
          <a:bodyPr/>
          <a:lstStyle>
            <a:lvl1pPr marL="0" indent="0" algn="l">
              <a:buNone/>
              <a:defRPr sz="2000">
                <a:solidFill>
                  <a:srgbClr val="263C80"/>
                </a:solidFill>
              </a:defRPr>
            </a:lvl1pPr>
          </a:lstStyle>
          <a:p>
            <a:endParaRPr lang="sk-SK" noProof="0" dirty="0">
              <a:latin typeface="Asap" panose="020F0504030202060203" pitchFamily="34" charset="0"/>
            </a:endParaRPr>
          </a:p>
        </p:txBody>
      </p:sp>
    </p:spTree>
    <p:extLst>
      <p:ext uri="{BB962C8B-B14F-4D97-AF65-F5344CB8AC3E}">
        <p14:creationId xmlns:p14="http://schemas.microsoft.com/office/powerpoint/2010/main" val="13762393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accel="37000" fill="hold" nodeType="withEffect" p14:presetBounceEnd="62000">
                                      <p:stCondLst>
                                        <p:cond delay="0"/>
                                      </p:stCondLst>
                                      <p:childTnLst>
                                        <p:animRot by="21600000" p14:bounceEnd="62000">
                                          <p:cBhvr>
                                            <p:cTn id="6" dur="4000" fill="hold"/>
                                            <p:tgtEl>
                                              <p:spTgt spid="100"/>
                                            </p:tgtEl>
                                            <p:attrNameLst>
                                              <p:attrName>r</p:attrName>
                                            </p:attrNameLst>
                                          </p:cBhvr>
                                        </p:animRot>
                                      </p:childTnLst>
                                    </p:cTn>
                                  </p:par>
                                  <p:par>
                                    <p:cTn id="7" presetID="8" presetClass="emph" presetSubtype="0" accel="37000" fill="hold" grpId="0" nodeType="withEffect" p14:presetBounceEnd="62000">
                                      <p:stCondLst>
                                        <p:cond delay="0"/>
                                      </p:stCondLst>
                                      <p:childTnLst>
                                        <p:animRot by="-21600000" p14:bounceEnd="62000">
                                          <p:cBhvr>
                                            <p:cTn id="8" dur="4000" fill="hold"/>
                                            <p:tgtEl>
                                              <p:spTgt spid="95"/>
                                            </p:tgtEl>
                                            <p:attrNameLst>
                                              <p:attrName>r</p:attrName>
                                            </p:attrNameLst>
                                          </p:cBhvr>
                                        </p:animRot>
                                      </p:childTnLst>
                                    </p:cTn>
                                  </p:par>
                                  <p:par>
                                    <p:cTn id="9" presetID="8" presetClass="emph" presetSubtype="0" accel="37000" fill="hold" grpId="0" nodeType="withEffect" p14:presetBounceEnd="62000">
                                      <p:stCondLst>
                                        <p:cond delay="0"/>
                                      </p:stCondLst>
                                      <p:childTnLst>
                                        <p:animRot by="-21600000" p14:bounceEnd="62000">
                                          <p:cBhvr>
                                            <p:cTn id="10" dur="4000" fill="hold"/>
                                            <p:tgtEl>
                                              <p:spTgt spid="96"/>
                                            </p:tgtEl>
                                            <p:attrNameLst>
                                              <p:attrName>r</p:attrName>
                                            </p:attrNameLst>
                                          </p:cBhvr>
                                        </p:animRot>
                                      </p:childTnLst>
                                    </p:cTn>
                                  </p:par>
                                  <p:par>
                                    <p:cTn id="11" presetID="8" presetClass="emph" presetSubtype="0" accel="37000" fill="hold" nodeType="withEffect" p14:presetBounceEnd="62000">
                                      <p:stCondLst>
                                        <p:cond delay="0"/>
                                      </p:stCondLst>
                                      <p:childTnLst>
                                        <p:animRot by="-21600000" p14:bounceEnd="62000">
                                          <p:cBhvr>
                                            <p:cTn id="12" dur="4000" fill="hold"/>
                                            <p:tgtEl>
                                              <p:spTgt spid="97"/>
                                            </p:tgtEl>
                                            <p:attrNameLst>
                                              <p:attrName>r</p:attrName>
                                            </p:attrNameLst>
                                          </p:cBhvr>
                                        </p:animRot>
                                      </p:childTnLst>
                                    </p:cTn>
                                  </p:par>
                                  <p:par>
                                    <p:cTn id="13" presetID="2" presetClass="entr" presetSubtype="8" fill="hold" grpId="0" nodeType="withEffect" nodePh="1">
                                      <p:stCondLst>
                                        <p:cond delay="500"/>
                                      </p:stCondLst>
                                      <p:endCondLst>
                                        <p:cond evt="begin" delay="0">
                                          <p:tn val="13"/>
                                        </p:cond>
                                      </p:endCondLst>
                                      <p:childTnLst>
                                        <p:set>
                                          <p:cBhvr>
                                            <p:cTn id="14" dur="1" fill="hold">
                                              <p:stCondLst>
                                                <p:cond delay="0"/>
                                              </p:stCondLst>
                                            </p:cTn>
                                            <p:tgtEl>
                                              <p:spTgt spid="104">
                                                <p:txEl>
                                                  <p:pRg st="0" end="0"/>
                                                </p:txEl>
                                              </p:spTgt>
                                            </p:tgtEl>
                                            <p:attrNameLst>
                                              <p:attrName>style.visibility</p:attrName>
                                            </p:attrNameLst>
                                          </p:cBhvr>
                                          <p:to>
                                            <p:strVal val="visible"/>
                                          </p:to>
                                        </p:set>
                                        <p:anim calcmode="lin" valueType="num">
                                          <p:cBhvr additive="base">
                                            <p:cTn id="15" dur="1000" fill="hold"/>
                                            <p:tgtEl>
                                              <p:spTgt spid="104">
                                                <p:txEl>
                                                  <p:pRg st="0" end="0"/>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104">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nodePh="1">
                                      <p:stCondLst>
                                        <p:cond delay="500"/>
                                      </p:stCondLst>
                                      <p:endCondLst>
                                        <p:cond evt="begin" delay="0">
                                          <p:tn val="17"/>
                                        </p:cond>
                                      </p:endCondLst>
                                      <p:childTnLst>
                                        <p:set>
                                          <p:cBhvr>
                                            <p:cTn id="18" dur="1" fill="hold">
                                              <p:stCondLst>
                                                <p:cond delay="0"/>
                                              </p:stCondLst>
                                            </p:cTn>
                                            <p:tgtEl>
                                              <p:spTgt spid="103">
                                                <p:txEl>
                                                  <p:pRg st="0" end="0"/>
                                                </p:txEl>
                                              </p:spTgt>
                                            </p:tgtEl>
                                            <p:attrNameLst>
                                              <p:attrName>style.visibility</p:attrName>
                                            </p:attrNameLst>
                                          </p:cBhvr>
                                          <p:to>
                                            <p:strVal val="visible"/>
                                          </p:to>
                                        </p:set>
                                        <p:anim calcmode="lin" valueType="num">
                                          <p:cBhvr additive="base">
                                            <p:cTn id="19" dur="1000" fill="hold"/>
                                            <p:tgtEl>
                                              <p:spTgt spid="103">
                                                <p:txEl>
                                                  <p:pRg st="0" end="0"/>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103">
                                                <p:txEl>
                                                  <p:pRg st="0" end="0"/>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nodePh="1">
                                      <p:stCondLst>
                                        <p:cond delay="1250"/>
                                      </p:stCondLst>
                                      <p:endCondLst>
                                        <p:cond evt="begin" delay="0">
                                          <p:tn val="21"/>
                                        </p:cond>
                                      </p:endCondLst>
                                      <p:childTnLst>
                                        <p:set>
                                          <p:cBhvr>
                                            <p:cTn id="22" dur="1" fill="hold">
                                              <p:stCondLst>
                                                <p:cond delay="0"/>
                                              </p:stCondLst>
                                            </p:cTn>
                                            <p:tgtEl>
                                              <p:spTgt spid="106">
                                                <p:txEl>
                                                  <p:pRg st="0" end="0"/>
                                                </p:txEl>
                                              </p:spTgt>
                                            </p:tgtEl>
                                            <p:attrNameLst>
                                              <p:attrName>style.visibility</p:attrName>
                                            </p:attrNameLst>
                                          </p:cBhvr>
                                          <p:to>
                                            <p:strVal val="visible"/>
                                          </p:to>
                                        </p:set>
                                        <p:anim calcmode="lin" valueType="num">
                                          <p:cBhvr additive="base">
                                            <p:cTn id="23" dur="1000" fill="hold"/>
                                            <p:tgtEl>
                                              <p:spTgt spid="106">
                                                <p:txEl>
                                                  <p:pRg st="0" end="0"/>
                                                </p:txEl>
                                              </p:spTgt>
                                            </p:tgtEl>
                                            <p:attrNameLst>
                                              <p:attrName>ppt_x</p:attrName>
                                            </p:attrNameLst>
                                          </p:cBhvr>
                                          <p:tavLst>
                                            <p:tav tm="0">
                                              <p:val>
                                                <p:strVal val="0-#ppt_w/2"/>
                                              </p:val>
                                            </p:tav>
                                            <p:tav tm="100000">
                                              <p:val>
                                                <p:strVal val="#ppt_x"/>
                                              </p:val>
                                            </p:tav>
                                          </p:tavLst>
                                        </p:anim>
                                        <p:anim calcmode="lin" valueType="num">
                                          <p:cBhvr additive="base">
                                            <p:cTn id="24" dur="1000" fill="hold"/>
                                            <p:tgtEl>
                                              <p:spTgt spid="106">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nodePh="1">
                                      <p:stCondLst>
                                        <p:cond delay="1250"/>
                                      </p:stCondLst>
                                      <p:endCondLst>
                                        <p:cond evt="begin" delay="0">
                                          <p:tn val="25"/>
                                        </p:cond>
                                      </p:endCondLst>
                                      <p:childTnLst>
                                        <p:set>
                                          <p:cBhvr>
                                            <p:cTn id="26" dur="1" fill="hold">
                                              <p:stCondLst>
                                                <p:cond delay="0"/>
                                              </p:stCondLst>
                                            </p:cTn>
                                            <p:tgtEl>
                                              <p:spTgt spid="105">
                                                <p:txEl>
                                                  <p:pRg st="0" end="0"/>
                                                </p:txEl>
                                              </p:spTgt>
                                            </p:tgtEl>
                                            <p:attrNameLst>
                                              <p:attrName>style.visibility</p:attrName>
                                            </p:attrNameLst>
                                          </p:cBhvr>
                                          <p:to>
                                            <p:strVal val="visible"/>
                                          </p:to>
                                        </p:set>
                                        <p:anim calcmode="lin" valueType="num">
                                          <p:cBhvr additive="base">
                                            <p:cTn id="27" dur="1000" fill="hold"/>
                                            <p:tgtEl>
                                              <p:spTgt spid="105">
                                                <p:txEl>
                                                  <p:pRg st="0" end="0"/>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105">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nodePh="1">
                                      <p:stCondLst>
                                        <p:cond delay="750"/>
                                      </p:stCondLst>
                                      <p:endCondLst>
                                        <p:cond evt="begin" delay="0">
                                          <p:tn val="29"/>
                                        </p:cond>
                                      </p:endCondLst>
                                      <p:childTnLst>
                                        <p:set>
                                          <p:cBhvr>
                                            <p:cTn id="30" dur="1" fill="hold">
                                              <p:stCondLst>
                                                <p:cond delay="0"/>
                                              </p:stCondLst>
                                            </p:cTn>
                                            <p:tgtEl>
                                              <p:spTgt spid="108">
                                                <p:txEl>
                                                  <p:pRg st="0" end="0"/>
                                                </p:txEl>
                                              </p:spTgt>
                                            </p:tgtEl>
                                            <p:attrNameLst>
                                              <p:attrName>style.visibility</p:attrName>
                                            </p:attrNameLst>
                                          </p:cBhvr>
                                          <p:to>
                                            <p:strVal val="visible"/>
                                          </p:to>
                                        </p:set>
                                        <p:anim calcmode="lin" valueType="num">
                                          <p:cBhvr additive="base">
                                            <p:cTn id="31" dur="1000" fill="hold"/>
                                            <p:tgtEl>
                                              <p:spTgt spid="108">
                                                <p:txEl>
                                                  <p:pRg st="0" end="0"/>
                                                </p:txEl>
                                              </p:spTgt>
                                            </p:tgtEl>
                                            <p:attrNameLst>
                                              <p:attrName>ppt_x</p:attrName>
                                            </p:attrNameLst>
                                          </p:cBhvr>
                                          <p:tavLst>
                                            <p:tav tm="0">
                                              <p:val>
                                                <p:strVal val="1+#ppt_w/2"/>
                                              </p:val>
                                            </p:tav>
                                            <p:tav tm="100000">
                                              <p:val>
                                                <p:strVal val="#ppt_x"/>
                                              </p:val>
                                            </p:tav>
                                          </p:tavLst>
                                        </p:anim>
                                        <p:anim calcmode="lin" valueType="num">
                                          <p:cBhvr additive="base">
                                            <p:cTn id="32" dur="1000" fill="hold"/>
                                            <p:tgtEl>
                                              <p:spTgt spid="108">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nodePh="1">
                                      <p:stCondLst>
                                        <p:cond delay="750"/>
                                      </p:stCondLst>
                                      <p:endCondLst>
                                        <p:cond evt="begin" delay="0">
                                          <p:tn val="33"/>
                                        </p:cond>
                                      </p:endCondLst>
                                      <p:childTnLst>
                                        <p:set>
                                          <p:cBhvr>
                                            <p:cTn id="34" dur="1" fill="hold">
                                              <p:stCondLst>
                                                <p:cond delay="0"/>
                                              </p:stCondLst>
                                            </p:cTn>
                                            <p:tgtEl>
                                              <p:spTgt spid="107">
                                                <p:txEl>
                                                  <p:pRg st="0" end="0"/>
                                                </p:txEl>
                                              </p:spTgt>
                                            </p:tgtEl>
                                            <p:attrNameLst>
                                              <p:attrName>style.visibility</p:attrName>
                                            </p:attrNameLst>
                                          </p:cBhvr>
                                          <p:to>
                                            <p:strVal val="visible"/>
                                          </p:to>
                                        </p:set>
                                        <p:anim calcmode="lin" valueType="num">
                                          <p:cBhvr additive="base">
                                            <p:cTn id="35" dur="1000" fill="hold"/>
                                            <p:tgtEl>
                                              <p:spTgt spid="107">
                                                <p:txEl>
                                                  <p:pRg st="0" end="0"/>
                                                </p:txEl>
                                              </p:spTgt>
                                            </p:tgtEl>
                                            <p:attrNameLst>
                                              <p:attrName>ppt_x</p:attrName>
                                            </p:attrNameLst>
                                          </p:cBhvr>
                                          <p:tavLst>
                                            <p:tav tm="0">
                                              <p:val>
                                                <p:strVal val="1+#ppt_w/2"/>
                                              </p:val>
                                            </p:tav>
                                            <p:tav tm="100000">
                                              <p:val>
                                                <p:strVal val="#ppt_x"/>
                                              </p:val>
                                            </p:tav>
                                          </p:tavLst>
                                        </p:anim>
                                        <p:anim calcmode="lin" valueType="num">
                                          <p:cBhvr additive="base">
                                            <p:cTn id="36" dur="1000" fill="hold"/>
                                            <p:tgtEl>
                                              <p:spTgt spid="107">
                                                <p:txEl>
                                                  <p:pRg st="0" end="0"/>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nodePh="1">
                                      <p:stCondLst>
                                        <p:cond delay="1000"/>
                                      </p:stCondLst>
                                      <p:endCondLst>
                                        <p:cond evt="begin" delay="0">
                                          <p:tn val="37"/>
                                        </p:cond>
                                      </p:endCondLst>
                                      <p:childTnLst>
                                        <p:set>
                                          <p:cBhvr>
                                            <p:cTn id="38" dur="1" fill="hold">
                                              <p:stCondLst>
                                                <p:cond delay="0"/>
                                              </p:stCondLst>
                                            </p:cTn>
                                            <p:tgtEl>
                                              <p:spTgt spid="110">
                                                <p:txEl>
                                                  <p:pRg st="0" end="0"/>
                                                </p:txEl>
                                              </p:spTgt>
                                            </p:tgtEl>
                                            <p:attrNameLst>
                                              <p:attrName>style.visibility</p:attrName>
                                            </p:attrNameLst>
                                          </p:cBhvr>
                                          <p:to>
                                            <p:strVal val="visible"/>
                                          </p:to>
                                        </p:set>
                                        <p:anim calcmode="lin" valueType="num">
                                          <p:cBhvr additive="base">
                                            <p:cTn id="39" dur="1000" fill="hold"/>
                                            <p:tgtEl>
                                              <p:spTgt spid="110">
                                                <p:txEl>
                                                  <p:pRg st="0" end="0"/>
                                                </p:txEl>
                                              </p:spTgt>
                                            </p:tgtEl>
                                            <p:attrNameLst>
                                              <p:attrName>ppt_x</p:attrName>
                                            </p:attrNameLst>
                                          </p:cBhvr>
                                          <p:tavLst>
                                            <p:tav tm="0">
                                              <p:val>
                                                <p:strVal val="1+#ppt_w/2"/>
                                              </p:val>
                                            </p:tav>
                                            <p:tav tm="100000">
                                              <p:val>
                                                <p:strVal val="#ppt_x"/>
                                              </p:val>
                                            </p:tav>
                                          </p:tavLst>
                                        </p:anim>
                                        <p:anim calcmode="lin" valueType="num">
                                          <p:cBhvr additive="base">
                                            <p:cTn id="40" dur="1000" fill="hold"/>
                                            <p:tgtEl>
                                              <p:spTgt spid="110">
                                                <p:txEl>
                                                  <p:pRg st="0" end="0"/>
                                                </p:tx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nodePh="1">
                                      <p:stCondLst>
                                        <p:cond delay="1000"/>
                                      </p:stCondLst>
                                      <p:endCondLst>
                                        <p:cond evt="begin" delay="0">
                                          <p:tn val="41"/>
                                        </p:cond>
                                      </p:endCondLst>
                                      <p:childTnLst>
                                        <p:set>
                                          <p:cBhvr>
                                            <p:cTn id="42" dur="1" fill="hold">
                                              <p:stCondLst>
                                                <p:cond delay="0"/>
                                              </p:stCondLst>
                                            </p:cTn>
                                            <p:tgtEl>
                                              <p:spTgt spid="109">
                                                <p:txEl>
                                                  <p:pRg st="0" end="0"/>
                                                </p:txEl>
                                              </p:spTgt>
                                            </p:tgtEl>
                                            <p:attrNameLst>
                                              <p:attrName>style.visibility</p:attrName>
                                            </p:attrNameLst>
                                          </p:cBhvr>
                                          <p:to>
                                            <p:strVal val="visible"/>
                                          </p:to>
                                        </p:set>
                                        <p:anim calcmode="lin" valueType="num">
                                          <p:cBhvr additive="base">
                                            <p:cTn id="43" dur="1000" fill="hold"/>
                                            <p:tgtEl>
                                              <p:spTgt spid="109">
                                                <p:txEl>
                                                  <p:pRg st="0" end="0"/>
                                                </p:txEl>
                                              </p:spTgt>
                                            </p:tgtEl>
                                            <p:attrNameLst>
                                              <p:attrName>ppt_x</p:attrName>
                                            </p:attrNameLst>
                                          </p:cBhvr>
                                          <p:tavLst>
                                            <p:tav tm="0">
                                              <p:val>
                                                <p:strVal val="1+#ppt_w/2"/>
                                              </p:val>
                                            </p:tav>
                                            <p:tav tm="100000">
                                              <p:val>
                                                <p:strVal val="#ppt_x"/>
                                              </p:val>
                                            </p:tav>
                                          </p:tavLst>
                                        </p:anim>
                                        <p:anim calcmode="lin" valueType="num">
                                          <p:cBhvr additive="base">
                                            <p:cTn id="44" dur="1000" fill="hold"/>
                                            <p:tgtEl>
                                              <p:spTgt spid="10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96" grpId="0" animBg="1"/>
          <p:bldP spid="103" grpId="0" build="p">
            <p:tmplLst>
              <p:tmpl lvl="1">
                <p:tnLst>
                  <p:par>
                    <p:cTn presetID="2" presetClass="entr" presetSubtype="8" fill="hold" nodeType="withEffect" nodePh="1">
                      <p:stCondLst>
                        <p:cond delay="500"/>
                      </p:stCondLst>
                      <p:endCondLst>
                        <p:cond delay="0"/>
                      </p:endCondLst>
                      <p:childTnLst>
                        <p:set>
                          <p:cBhvr>
                            <p:cTn dur="1" fill="hold">
                              <p:stCondLst>
                                <p:cond delay="0"/>
                              </p:stCondLst>
                            </p:cTn>
                            <p:tgtEl>
                              <p:spTgt spid="103"/>
                            </p:tgtEl>
                            <p:attrNameLst>
                              <p:attrName>style.visibility</p:attrName>
                            </p:attrNameLst>
                          </p:cBhvr>
                          <p:to>
                            <p:strVal val="visible"/>
                          </p:to>
                        </p:set>
                        <p:anim calcmode="lin" valueType="num">
                          <p:cBhvr additive="base">
                            <p:cTn dur="1000" fill="hold"/>
                            <p:tgtEl>
                              <p:spTgt spid="103"/>
                            </p:tgtEl>
                            <p:attrNameLst>
                              <p:attrName>ppt_x</p:attrName>
                            </p:attrNameLst>
                          </p:cBhvr>
                          <p:tavLst>
                            <p:tav tm="0">
                              <p:val>
                                <p:strVal val="0-#ppt_w/2"/>
                              </p:val>
                            </p:tav>
                            <p:tav tm="100000">
                              <p:val>
                                <p:strVal val="#ppt_x"/>
                              </p:val>
                            </p:tav>
                          </p:tavLst>
                        </p:anim>
                        <p:anim calcmode="lin" valueType="num">
                          <p:cBhvr additive="base">
                            <p:cTn dur="1000" fill="hold"/>
                            <p:tgtEl>
                              <p:spTgt spid="103"/>
                            </p:tgtEl>
                            <p:attrNameLst>
                              <p:attrName>ppt_y</p:attrName>
                            </p:attrNameLst>
                          </p:cBhvr>
                          <p:tavLst>
                            <p:tav tm="0">
                              <p:val>
                                <p:strVal val="#ppt_y"/>
                              </p:val>
                            </p:tav>
                            <p:tav tm="100000">
                              <p:val>
                                <p:strVal val="#ppt_y"/>
                              </p:val>
                            </p:tav>
                          </p:tavLst>
                        </p:anim>
                      </p:childTnLst>
                    </p:cTn>
                  </p:par>
                </p:tnLst>
              </p:tmpl>
            </p:tmplLst>
          </p:bldP>
          <p:bldP spid="104" grpId="0" build="p">
            <p:tmplLst>
              <p:tmpl lvl="1">
                <p:tnLst>
                  <p:par>
                    <p:cTn presetID="2" presetClass="entr" presetSubtype="8" fill="hold" nodeType="withEffect" nodePh="1">
                      <p:stCondLst>
                        <p:cond delay="500"/>
                      </p:stCondLst>
                      <p:endCondLst>
                        <p:cond delay="0"/>
                      </p:endCondLst>
                      <p:childTnLst>
                        <p:set>
                          <p:cBhvr>
                            <p:cTn dur="1" fill="hold">
                              <p:stCondLst>
                                <p:cond delay="0"/>
                              </p:stCondLst>
                            </p:cTn>
                            <p:tgtEl>
                              <p:spTgt spid="104"/>
                            </p:tgtEl>
                            <p:attrNameLst>
                              <p:attrName>style.visibility</p:attrName>
                            </p:attrNameLst>
                          </p:cBhvr>
                          <p:to>
                            <p:strVal val="visible"/>
                          </p:to>
                        </p:set>
                        <p:anim calcmode="lin" valueType="num">
                          <p:cBhvr additive="base">
                            <p:cTn dur="1000" fill="hold"/>
                            <p:tgtEl>
                              <p:spTgt spid="104"/>
                            </p:tgtEl>
                            <p:attrNameLst>
                              <p:attrName>ppt_x</p:attrName>
                            </p:attrNameLst>
                          </p:cBhvr>
                          <p:tavLst>
                            <p:tav tm="0">
                              <p:val>
                                <p:strVal val="0-#ppt_w/2"/>
                              </p:val>
                            </p:tav>
                            <p:tav tm="100000">
                              <p:val>
                                <p:strVal val="#ppt_x"/>
                              </p:val>
                            </p:tav>
                          </p:tavLst>
                        </p:anim>
                        <p:anim calcmode="lin" valueType="num">
                          <p:cBhvr additive="base">
                            <p:cTn dur="1000" fill="hold"/>
                            <p:tgtEl>
                              <p:spTgt spid="104"/>
                            </p:tgtEl>
                            <p:attrNameLst>
                              <p:attrName>ppt_y</p:attrName>
                            </p:attrNameLst>
                          </p:cBhvr>
                          <p:tavLst>
                            <p:tav tm="0">
                              <p:val>
                                <p:strVal val="#ppt_y"/>
                              </p:val>
                            </p:tav>
                            <p:tav tm="100000">
                              <p:val>
                                <p:strVal val="#ppt_y"/>
                              </p:val>
                            </p:tav>
                          </p:tavLst>
                        </p:anim>
                      </p:childTnLst>
                    </p:cTn>
                  </p:par>
                </p:tnLst>
              </p:tmpl>
            </p:tmplLst>
          </p:bldP>
          <p:bldP spid="105" grpId="0" build="p">
            <p:tmplLst>
              <p:tmpl lvl="1">
                <p:tnLst>
                  <p:par>
                    <p:cTn presetID="2" presetClass="entr" presetSubtype="8" fill="hold" nodeType="withEffect" nodePh="1">
                      <p:stCondLst>
                        <p:cond delay="1250"/>
                      </p:stCondLst>
                      <p:endCondLst>
                        <p:cond delay="0"/>
                      </p:endCondLst>
                      <p:childTnLst>
                        <p:set>
                          <p:cBhvr>
                            <p:cTn dur="1" fill="hold">
                              <p:stCondLst>
                                <p:cond delay="0"/>
                              </p:stCondLst>
                            </p:cTn>
                            <p:tgtEl>
                              <p:spTgt spid="105"/>
                            </p:tgtEl>
                            <p:attrNameLst>
                              <p:attrName>style.visibility</p:attrName>
                            </p:attrNameLst>
                          </p:cBhvr>
                          <p:to>
                            <p:strVal val="visible"/>
                          </p:to>
                        </p:set>
                        <p:anim calcmode="lin" valueType="num">
                          <p:cBhvr additive="base">
                            <p:cTn dur="1000" fill="hold"/>
                            <p:tgtEl>
                              <p:spTgt spid="105"/>
                            </p:tgtEl>
                            <p:attrNameLst>
                              <p:attrName>ppt_x</p:attrName>
                            </p:attrNameLst>
                          </p:cBhvr>
                          <p:tavLst>
                            <p:tav tm="0">
                              <p:val>
                                <p:strVal val="0-#ppt_w/2"/>
                              </p:val>
                            </p:tav>
                            <p:tav tm="100000">
                              <p:val>
                                <p:strVal val="#ppt_x"/>
                              </p:val>
                            </p:tav>
                          </p:tavLst>
                        </p:anim>
                        <p:anim calcmode="lin" valueType="num">
                          <p:cBhvr additive="base">
                            <p:cTn dur="1000" fill="hold"/>
                            <p:tgtEl>
                              <p:spTgt spid="105"/>
                            </p:tgtEl>
                            <p:attrNameLst>
                              <p:attrName>ppt_y</p:attrName>
                            </p:attrNameLst>
                          </p:cBhvr>
                          <p:tavLst>
                            <p:tav tm="0">
                              <p:val>
                                <p:strVal val="#ppt_y"/>
                              </p:val>
                            </p:tav>
                            <p:tav tm="100000">
                              <p:val>
                                <p:strVal val="#ppt_y"/>
                              </p:val>
                            </p:tav>
                          </p:tavLst>
                        </p:anim>
                      </p:childTnLst>
                    </p:cTn>
                  </p:par>
                </p:tnLst>
              </p:tmpl>
            </p:tmplLst>
          </p:bldP>
          <p:bldP spid="106" grpId="0" build="p">
            <p:tmplLst>
              <p:tmpl lvl="1">
                <p:tnLst>
                  <p:par>
                    <p:cTn presetID="2" presetClass="entr" presetSubtype="8" fill="hold" nodeType="withEffect" nodePh="1">
                      <p:stCondLst>
                        <p:cond delay="1250"/>
                      </p:stCondLst>
                      <p:endCondLst>
                        <p:cond delay="0"/>
                      </p:endCondLst>
                      <p:childTnLst>
                        <p:set>
                          <p:cBhvr>
                            <p:cTn dur="1" fill="hold">
                              <p:stCondLst>
                                <p:cond delay="0"/>
                              </p:stCondLst>
                            </p:cTn>
                            <p:tgtEl>
                              <p:spTgt spid="106"/>
                            </p:tgtEl>
                            <p:attrNameLst>
                              <p:attrName>style.visibility</p:attrName>
                            </p:attrNameLst>
                          </p:cBhvr>
                          <p:to>
                            <p:strVal val="visible"/>
                          </p:to>
                        </p:set>
                        <p:anim calcmode="lin" valueType="num">
                          <p:cBhvr additive="base">
                            <p:cTn dur="1000" fill="hold"/>
                            <p:tgtEl>
                              <p:spTgt spid="106"/>
                            </p:tgtEl>
                            <p:attrNameLst>
                              <p:attrName>ppt_x</p:attrName>
                            </p:attrNameLst>
                          </p:cBhvr>
                          <p:tavLst>
                            <p:tav tm="0">
                              <p:val>
                                <p:strVal val="0-#ppt_w/2"/>
                              </p:val>
                            </p:tav>
                            <p:tav tm="100000">
                              <p:val>
                                <p:strVal val="#ppt_x"/>
                              </p:val>
                            </p:tav>
                          </p:tavLst>
                        </p:anim>
                        <p:anim calcmode="lin" valueType="num">
                          <p:cBhvr additive="base">
                            <p:cTn dur="1000" fill="hold"/>
                            <p:tgtEl>
                              <p:spTgt spid="106"/>
                            </p:tgtEl>
                            <p:attrNameLst>
                              <p:attrName>ppt_y</p:attrName>
                            </p:attrNameLst>
                          </p:cBhvr>
                          <p:tavLst>
                            <p:tav tm="0">
                              <p:val>
                                <p:strVal val="#ppt_y"/>
                              </p:val>
                            </p:tav>
                            <p:tav tm="100000">
                              <p:val>
                                <p:strVal val="#ppt_y"/>
                              </p:val>
                            </p:tav>
                          </p:tavLst>
                        </p:anim>
                      </p:childTnLst>
                    </p:cTn>
                  </p:par>
                </p:tnLst>
              </p:tmpl>
            </p:tmplLst>
          </p:bldP>
          <p:bldP spid="107" grpId="0" build="p">
            <p:tmplLst>
              <p:tmpl lvl="1">
                <p:tnLst>
                  <p:par>
                    <p:cTn presetID="2" presetClass="entr" presetSubtype="2" fill="hold" nodeType="withEffect" nodePh="1">
                      <p:stCondLst>
                        <p:cond delay="750"/>
                      </p:stCondLst>
                      <p:endCondLst>
                        <p:cond delay="0"/>
                      </p:endCondLst>
                      <p:childTnLst>
                        <p:set>
                          <p:cBhvr>
                            <p:cTn dur="1" fill="hold">
                              <p:stCondLst>
                                <p:cond delay="0"/>
                              </p:stCondLst>
                            </p:cTn>
                            <p:tgtEl>
                              <p:spTgt spid="107"/>
                            </p:tgtEl>
                            <p:attrNameLst>
                              <p:attrName>style.visibility</p:attrName>
                            </p:attrNameLst>
                          </p:cBhvr>
                          <p:to>
                            <p:strVal val="visible"/>
                          </p:to>
                        </p:set>
                        <p:anim calcmode="lin" valueType="num">
                          <p:cBhvr additive="base">
                            <p:cTn dur="1000" fill="hold"/>
                            <p:tgtEl>
                              <p:spTgt spid="107"/>
                            </p:tgtEl>
                            <p:attrNameLst>
                              <p:attrName>ppt_x</p:attrName>
                            </p:attrNameLst>
                          </p:cBhvr>
                          <p:tavLst>
                            <p:tav tm="0">
                              <p:val>
                                <p:strVal val="1+#ppt_w/2"/>
                              </p:val>
                            </p:tav>
                            <p:tav tm="100000">
                              <p:val>
                                <p:strVal val="#ppt_x"/>
                              </p:val>
                            </p:tav>
                          </p:tavLst>
                        </p:anim>
                        <p:anim calcmode="lin" valueType="num">
                          <p:cBhvr additive="base">
                            <p:cTn dur="1000" fill="hold"/>
                            <p:tgtEl>
                              <p:spTgt spid="107"/>
                            </p:tgtEl>
                            <p:attrNameLst>
                              <p:attrName>ppt_y</p:attrName>
                            </p:attrNameLst>
                          </p:cBhvr>
                          <p:tavLst>
                            <p:tav tm="0">
                              <p:val>
                                <p:strVal val="#ppt_y"/>
                              </p:val>
                            </p:tav>
                            <p:tav tm="100000">
                              <p:val>
                                <p:strVal val="#ppt_y"/>
                              </p:val>
                            </p:tav>
                          </p:tavLst>
                        </p:anim>
                      </p:childTnLst>
                    </p:cTn>
                  </p:par>
                </p:tnLst>
              </p:tmpl>
            </p:tmplLst>
          </p:bldP>
          <p:bldP spid="108" grpId="0" build="p">
            <p:tmplLst>
              <p:tmpl lvl="1">
                <p:tnLst>
                  <p:par>
                    <p:cTn presetID="2" presetClass="entr" presetSubtype="2" fill="hold" nodeType="withEffect" nodePh="1">
                      <p:stCondLst>
                        <p:cond delay="750"/>
                      </p:stCondLst>
                      <p:endCondLst>
                        <p:cond delay="0"/>
                      </p:endCondLst>
                      <p:childTnLst>
                        <p:set>
                          <p:cBhvr>
                            <p:cTn dur="1" fill="hold">
                              <p:stCondLst>
                                <p:cond delay="0"/>
                              </p:stCondLst>
                            </p:cTn>
                            <p:tgtEl>
                              <p:spTgt spid="108"/>
                            </p:tgtEl>
                            <p:attrNameLst>
                              <p:attrName>style.visibility</p:attrName>
                            </p:attrNameLst>
                          </p:cBhvr>
                          <p:to>
                            <p:strVal val="visible"/>
                          </p:to>
                        </p:set>
                        <p:anim calcmode="lin" valueType="num">
                          <p:cBhvr additive="base">
                            <p:cTn dur="1000" fill="hold"/>
                            <p:tgtEl>
                              <p:spTgt spid="108"/>
                            </p:tgtEl>
                            <p:attrNameLst>
                              <p:attrName>ppt_x</p:attrName>
                            </p:attrNameLst>
                          </p:cBhvr>
                          <p:tavLst>
                            <p:tav tm="0">
                              <p:val>
                                <p:strVal val="1+#ppt_w/2"/>
                              </p:val>
                            </p:tav>
                            <p:tav tm="100000">
                              <p:val>
                                <p:strVal val="#ppt_x"/>
                              </p:val>
                            </p:tav>
                          </p:tavLst>
                        </p:anim>
                        <p:anim calcmode="lin" valueType="num">
                          <p:cBhvr additive="base">
                            <p:cTn dur="1000" fill="hold"/>
                            <p:tgtEl>
                              <p:spTgt spid="108"/>
                            </p:tgtEl>
                            <p:attrNameLst>
                              <p:attrName>ppt_y</p:attrName>
                            </p:attrNameLst>
                          </p:cBhvr>
                          <p:tavLst>
                            <p:tav tm="0">
                              <p:val>
                                <p:strVal val="#ppt_y"/>
                              </p:val>
                            </p:tav>
                            <p:tav tm="100000">
                              <p:val>
                                <p:strVal val="#ppt_y"/>
                              </p:val>
                            </p:tav>
                          </p:tavLst>
                        </p:anim>
                      </p:childTnLst>
                    </p:cTn>
                  </p:par>
                </p:tnLst>
              </p:tmpl>
            </p:tmplLst>
          </p:bldP>
          <p:bldP spid="109" grpId="0" build="p">
            <p:tmplLst>
              <p:tmpl lvl="1">
                <p:tnLst>
                  <p:par>
                    <p:cTn presetID="2" presetClass="entr" presetSubtype="2" fill="hold" nodeType="withEffect" nodePh="1">
                      <p:stCondLst>
                        <p:cond delay="1000"/>
                      </p:stCondLst>
                      <p:endCondLst>
                        <p:cond delay="0"/>
                      </p:endCondLst>
                      <p:childTnLst>
                        <p:set>
                          <p:cBhvr>
                            <p:cTn dur="1" fill="hold">
                              <p:stCondLst>
                                <p:cond delay="0"/>
                              </p:stCondLst>
                            </p:cTn>
                            <p:tgtEl>
                              <p:spTgt spid="109"/>
                            </p:tgtEl>
                            <p:attrNameLst>
                              <p:attrName>style.visibility</p:attrName>
                            </p:attrNameLst>
                          </p:cBhvr>
                          <p:to>
                            <p:strVal val="visible"/>
                          </p:to>
                        </p:set>
                        <p:anim calcmode="lin" valueType="num">
                          <p:cBhvr additive="base">
                            <p:cTn dur="1000" fill="hold"/>
                            <p:tgtEl>
                              <p:spTgt spid="109"/>
                            </p:tgtEl>
                            <p:attrNameLst>
                              <p:attrName>ppt_x</p:attrName>
                            </p:attrNameLst>
                          </p:cBhvr>
                          <p:tavLst>
                            <p:tav tm="0">
                              <p:val>
                                <p:strVal val="1+#ppt_w/2"/>
                              </p:val>
                            </p:tav>
                            <p:tav tm="100000">
                              <p:val>
                                <p:strVal val="#ppt_x"/>
                              </p:val>
                            </p:tav>
                          </p:tavLst>
                        </p:anim>
                        <p:anim calcmode="lin" valueType="num">
                          <p:cBhvr additive="base">
                            <p:cTn dur="1000" fill="hold"/>
                            <p:tgtEl>
                              <p:spTgt spid="109"/>
                            </p:tgtEl>
                            <p:attrNameLst>
                              <p:attrName>ppt_y</p:attrName>
                            </p:attrNameLst>
                          </p:cBhvr>
                          <p:tavLst>
                            <p:tav tm="0">
                              <p:val>
                                <p:strVal val="#ppt_y"/>
                              </p:val>
                            </p:tav>
                            <p:tav tm="100000">
                              <p:val>
                                <p:strVal val="#ppt_y"/>
                              </p:val>
                            </p:tav>
                          </p:tavLst>
                        </p:anim>
                      </p:childTnLst>
                    </p:cTn>
                  </p:par>
                </p:tnLst>
              </p:tmpl>
            </p:tmplLst>
          </p:bldP>
          <p:bldP spid="110" grpId="0" build="p">
            <p:tmplLst>
              <p:tmpl lvl="1">
                <p:tnLst>
                  <p:par>
                    <p:cTn presetID="2" presetClass="entr" presetSubtype="2" fill="hold" nodeType="withEffect" nodePh="1">
                      <p:stCondLst>
                        <p:cond delay="1000"/>
                      </p:stCondLst>
                      <p:endCondLst>
                        <p:cond delay="0"/>
                      </p:endCondLst>
                      <p:childTnLst>
                        <p:set>
                          <p:cBhvr>
                            <p:cTn dur="1" fill="hold">
                              <p:stCondLst>
                                <p:cond delay="0"/>
                              </p:stCondLst>
                            </p:cTn>
                            <p:tgtEl>
                              <p:spTgt spid="110"/>
                            </p:tgtEl>
                            <p:attrNameLst>
                              <p:attrName>style.visibility</p:attrName>
                            </p:attrNameLst>
                          </p:cBhvr>
                          <p:to>
                            <p:strVal val="visible"/>
                          </p:to>
                        </p:set>
                        <p:anim calcmode="lin" valueType="num">
                          <p:cBhvr additive="base">
                            <p:cTn dur="1000" fill="hold"/>
                            <p:tgtEl>
                              <p:spTgt spid="110"/>
                            </p:tgtEl>
                            <p:attrNameLst>
                              <p:attrName>ppt_x</p:attrName>
                            </p:attrNameLst>
                          </p:cBhvr>
                          <p:tavLst>
                            <p:tav tm="0">
                              <p:val>
                                <p:strVal val="1+#ppt_w/2"/>
                              </p:val>
                            </p:tav>
                            <p:tav tm="100000">
                              <p:val>
                                <p:strVal val="#ppt_x"/>
                              </p:val>
                            </p:tav>
                          </p:tavLst>
                        </p:anim>
                        <p:anim calcmode="lin" valueType="num">
                          <p:cBhvr additive="base">
                            <p:cTn dur="1000" fill="hold"/>
                            <p:tgtEl>
                              <p:spTgt spid="110"/>
                            </p:tgtEl>
                            <p:attrNameLst>
                              <p:attrName>ppt_y</p:attrName>
                            </p:attrNameLst>
                          </p:cBhvr>
                          <p:tavLst>
                            <p:tav tm="0">
                              <p:val>
                                <p:strVal val="#ppt_y"/>
                              </p:val>
                            </p:tav>
                            <p:tav tm="100000">
                              <p:val>
                                <p:strVal val="#ppt_y"/>
                              </p:val>
                            </p:tav>
                          </p:tavLst>
                        </p:anim>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accel="37000" fill="hold" nodeType="withEffect">
                                      <p:stCondLst>
                                        <p:cond delay="0"/>
                                      </p:stCondLst>
                                      <p:childTnLst>
                                        <p:animRot by="21600000">
                                          <p:cBhvr>
                                            <p:cTn id="6" dur="4000" fill="hold"/>
                                            <p:tgtEl>
                                              <p:spTgt spid="100"/>
                                            </p:tgtEl>
                                            <p:attrNameLst>
                                              <p:attrName>r</p:attrName>
                                            </p:attrNameLst>
                                          </p:cBhvr>
                                        </p:animRot>
                                      </p:childTnLst>
                                    </p:cTn>
                                  </p:par>
                                  <p:par>
                                    <p:cTn id="7" presetID="8" presetClass="emph" presetSubtype="0" accel="37000" fill="hold" grpId="0" nodeType="withEffect">
                                      <p:stCondLst>
                                        <p:cond delay="0"/>
                                      </p:stCondLst>
                                      <p:childTnLst>
                                        <p:animRot by="-21600000">
                                          <p:cBhvr>
                                            <p:cTn id="8" dur="4000" fill="hold"/>
                                            <p:tgtEl>
                                              <p:spTgt spid="95"/>
                                            </p:tgtEl>
                                            <p:attrNameLst>
                                              <p:attrName>r</p:attrName>
                                            </p:attrNameLst>
                                          </p:cBhvr>
                                        </p:animRot>
                                      </p:childTnLst>
                                    </p:cTn>
                                  </p:par>
                                  <p:par>
                                    <p:cTn id="9" presetID="8" presetClass="emph" presetSubtype="0" accel="37000" fill="hold" grpId="0" nodeType="withEffect">
                                      <p:stCondLst>
                                        <p:cond delay="0"/>
                                      </p:stCondLst>
                                      <p:childTnLst>
                                        <p:animRot by="-21600000">
                                          <p:cBhvr>
                                            <p:cTn id="10" dur="4000" fill="hold"/>
                                            <p:tgtEl>
                                              <p:spTgt spid="96"/>
                                            </p:tgtEl>
                                            <p:attrNameLst>
                                              <p:attrName>r</p:attrName>
                                            </p:attrNameLst>
                                          </p:cBhvr>
                                        </p:animRot>
                                      </p:childTnLst>
                                    </p:cTn>
                                  </p:par>
                                  <p:par>
                                    <p:cTn id="11" presetID="8" presetClass="emph" presetSubtype="0" accel="37000" fill="hold" nodeType="withEffect">
                                      <p:stCondLst>
                                        <p:cond delay="0"/>
                                      </p:stCondLst>
                                      <p:childTnLst>
                                        <p:animRot by="-21600000">
                                          <p:cBhvr>
                                            <p:cTn id="12" dur="4000" fill="hold"/>
                                            <p:tgtEl>
                                              <p:spTgt spid="97"/>
                                            </p:tgtEl>
                                            <p:attrNameLst>
                                              <p:attrName>r</p:attrName>
                                            </p:attrNameLst>
                                          </p:cBhvr>
                                        </p:animRot>
                                      </p:childTnLst>
                                    </p:cTn>
                                  </p:par>
                                  <p:par>
                                    <p:cTn id="13" presetID="2" presetClass="entr" presetSubtype="8" fill="hold" grpId="0" nodeType="withEffect" nodePh="1">
                                      <p:stCondLst>
                                        <p:cond delay="500"/>
                                      </p:stCondLst>
                                      <p:endCondLst>
                                        <p:cond evt="begin" delay="0">
                                          <p:tn val="13"/>
                                        </p:cond>
                                      </p:endCondLst>
                                      <p:childTnLst>
                                        <p:set>
                                          <p:cBhvr>
                                            <p:cTn id="14" dur="1" fill="hold">
                                              <p:stCondLst>
                                                <p:cond delay="0"/>
                                              </p:stCondLst>
                                            </p:cTn>
                                            <p:tgtEl>
                                              <p:spTgt spid="104">
                                                <p:txEl>
                                                  <p:pRg st="0" end="0"/>
                                                </p:txEl>
                                              </p:spTgt>
                                            </p:tgtEl>
                                            <p:attrNameLst>
                                              <p:attrName>style.visibility</p:attrName>
                                            </p:attrNameLst>
                                          </p:cBhvr>
                                          <p:to>
                                            <p:strVal val="visible"/>
                                          </p:to>
                                        </p:set>
                                        <p:anim calcmode="lin" valueType="num">
                                          <p:cBhvr additive="base">
                                            <p:cTn id="15" dur="1000" fill="hold"/>
                                            <p:tgtEl>
                                              <p:spTgt spid="104">
                                                <p:txEl>
                                                  <p:pRg st="0" end="0"/>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104">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nodePh="1">
                                      <p:stCondLst>
                                        <p:cond delay="500"/>
                                      </p:stCondLst>
                                      <p:endCondLst>
                                        <p:cond evt="begin" delay="0">
                                          <p:tn val="17"/>
                                        </p:cond>
                                      </p:endCondLst>
                                      <p:childTnLst>
                                        <p:set>
                                          <p:cBhvr>
                                            <p:cTn id="18" dur="1" fill="hold">
                                              <p:stCondLst>
                                                <p:cond delay="0"/>
                                              </p:stCondLst>
                                            </p:cTn>
                                            <p:tgtEl>
                                              <p:spTgt spid="103">
                                                <p:txEl>
                                                  <p:pRg st="0" end="0"/>
                                                </p:txEl>
                                              </p:spTgt>
                                            </p:tgtEl>
                                            <p:attrNameLst>
                                              <p:attrName>style.visibility</p:attrName>
                                            </p:attrNameLst>
                                          </p:cBhvr>
                                          <p:to>
                                            <p:strVal val="visible"/>
                                          </p:to>
                                        </p:set>
                                        <p:anim calcmode="lin" valueType="num">
                                          <p:cBhvr additive="base">
                                            <p:cTn id="19" dur="1000" fill="hold"/>
                                            <p:tgtEl>
                                              <p:spTgt spid="103">
                                                <p:txEl>
                                                  <p:pRg st="0" end="0"/>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103">
                                                <p:txEl>
                                                  <p:pRg st="0" end="0"/>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nodePh="1">
                                      <p:stCondLst>
                                        <p:cond delay="1250"/>
                                      </p:stCondLst>
                                      <p:endCondLst>
                                        <p:cond evt="begin" delay="0">
                                          <p:tn val="21"/>
                                        </p:cond>
                                      </p:endCondLst>
                                      <p:childTnLst>
                                        <p:set>
                                          <p:cBhvr>
                                            <p:cTn id="22" dur="1" fill="hold">
                                              <p:stCondLst>
                                                <p:cond delay="0"/>
                                              </p:stCondLst>
                                            </p:cTn>
                                            <p:tgtEl>
                                              <p:spTgt spid="106">
                                                <p:txEl>
                                                  <p:pRg st="0" end="0"/>
                                                </p:txEl>
                                              </p:spTgt>
                                            </p:tgtEl>
                                            <p:attrNameLst>
                                              <p:attrName>style.visibility</p:attrName>
                                            </p:attrNameLst>
                                          </p:cBhvr>
                                          <p:to>
                                            <p:strVal val="visible"/>
                                          </p:to>
                                        </p:set>
                                        <p:anim calcmode="lin" valueType="num">
                                          <p:cBhvr additive="base">
                                            <p:cTn id="23" dur="1000" fill="hold"/>
                                            <p:tgtEl>
                                              <p:spTgt spid="106">
                                                <p:txEl>
                                                  <p:pRg st="0" end="0"/>
                                                </p:txEl>
                                              </p:spTgt>
                                            </p:tgtEl>
                                            <p:attrNameLst>
                                              <p:attrName>ppt_x</p:attrName>
                                            </p:attrNameLst>
                                          </p:cBhvr>
                                          <p:tavLst>
                                            <p:tav tm="0">
                                              <p:val>
                                                <p:strVal val="0-#ppt_w/2"/>
                                              </p:val>
                                            </p:tav>
                                            <p:tav tm="100000">
                                              <p:val>
                                                <p:strVal val="#ppt_x"/>
                                              </p:val>
                                            </p:tav>
                                          </p:tavLst>
                                        </p:anim>
                                        <p:anim calcmode="lin" valueType="num">
                                          <p:cBhvr additive="base">
                                            <p:cTn id="24" dur="1000" fill="hold"/>
                                            <p:tgtEl>
                                              <p:spTgt spid="106">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nodePh="1">
                                      <p:stCondLst>
                                        <p:cond delay="1250"/>
                                      </p:stCondLst>
                                      <p:endCondLst>
                                        <p:cond evt="begin" delay="0">
                                          <p:tn val="25"/>
                                        </p:cond>
                                      </p:endCondLst>
                                      <p:childTnLst>
                                        <p:set>
                                          <p:cBhvr>
                                            <p:cTn id="26" dur="1" fill="hold">
                                              <p:stCondLst>
                                                <p:cond delay="0"/>
                                              </p:stCondLst>
                                            </p:cTn>
                                            <p:tgtEl>
                                              <p:spTgt spid="105">
                                                <p:txEl>
                                                  <p:pRg st="0" end="0"/>
                                                </p:txEl>
                                              </p:spTgt>
                                            </p:tgtEl>
                                            <p:attrNameLst>
                                              <p:attrName>style.visibility</p:attrName>
                                            </p:attrNameLst>
                                          </p:cBhvr>
                                          <p:to>
                                            <p:strVal val="visible"/>
                                          </p:to>
                                        </p:set>
                                        <p:anim calcmode="lin" valueType="num">
                                          <p:cBhvr additive="base">
                                            <p:cTn id="27" dur="1000" fill="hold"/>
                                            <p:tgtEl>
                                              <p:spTgt spid="105">
                                                <p:txEl>
                                                  <p:pRg st="0" end="0"/>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105">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nodePh="1">
                                      <p:stCondLst>
                                        <p:cond delay="750"/>
                                      </p:stCondLst>
                                      <p:endCondLst>
                                        <p:cond evt="begin" delay="0">
                                          <p:tn val="29"/>
                                        </p:cond>
                                      </p:endCondLst>
                                      <p:childTnLst>
                                        <p:set>
                                          <p:cBhvr>
                                            <p:cTn id="30" dur="1" fill="hold">
                                              <p:stCondLst>
                                                <p:cond delay="0"/>
                                              </p:stCondLst>
                                            </p:cTn>
                                            <p:tgtEl>
                                              <p:spTgt spid="108">
                                                <p:txEl>
                                                  <p:pRg st="0" end="0"/>
                                                </p:txEl>
                                              </p:spTgt>
                                            </p:tgtEl>
                                            <p:attrNameLst>
                                              <p:attrName>style.visibility</p:attrName>
                                            </p:attrNameLst>
                                          </p:cBhvr>
                                          <p:to>
                                            <p:strVal val="visible"/>
                                          </p:to>
                                        </p:set>
                                        <p:anim calcmode="lin" valueType="num">
                                          <p:cBhvr additive="base">
                                            <p:cTn id="31" dur="1000" fill="hold"/>
                                            <p:tgtEl>
                                              <p:spTgt spid="108">
                                                <p:txEl>
                                                  <p:pRg st="0" end="0"/>
                                                </p:txEl>
                                              </p:spTgt>
                                            </p:tgtEl>
                                            <p:attrNameLst>
                                              <p:attrName>ppt_x</p:attrName>
                                            </p:attrNameLst>
                                          </p:cBhvr>
                                          <p:tavLst>
                                            <p:tav tm="0">
                                              <p:val>
                                                <p:strVal val="1+#ppt_w/2"/>
                                              </p:val>
                                            </p:tav>
                                            <p:tav tm="100000">
                                              <p:val>
                                                <p:strVal val="#ppt_x"/>
                                              </p:val>
                                            </p:tav>
                                          </p:tavLst>
                                        </p:anim>
                                        <p:anim calcmode="lin" valueType="num">
                                          <p:cBhvr additive="base">
                                            <p:cTn id="32" dur="1000" fill="hold"/>
                                            <p:tgtEl>
                                              <p:spTgt spid="108">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nodePh="1">
                                      <p:stCondLst>
                                        <p:cond delay="750"/>
                                      </p:stCondLst>
                                      <p:endCondLst>
                                        <p:cond evt="begin" delay="0">
                                          <p:tn val="33"/>
                                        </p:cond>
                                      </p:endCondLst>
                                      <p:childTnLst>
                                        <p:set>
                                          <p:cBhvr>
                                            <p:cTn id="34" dur="1" fill="hold">
                                              <p:stCondLst>
                                                <p:cond delay="0"/>
                                              </p:stCondLst>
                                            </p:cTn>
                                            <p:tgtEl>
                                              <p:spTgt spid="107">
                                                <p:txEl>
                                                  <p:pRg st="0" end="0"/>
                                                </p:txEl>
                                              </p:spTgt>
                                            </p:tgtEl>
                                            <p:attrNameLst>
                                              <p:attrName>style.visibility</p:attrName>
                                            </p:attrNameLst>
                                          </p:cBhvr>
                                          <p:to>
                                            <p:strVal val="visible"/>
                                          </p:to>
                                        </p:set>
                                        <p:anim calcmode="lin" valueType="num">
                                          <p:cBhvr additive="base">
                                            <p:cTn id="35" dur="1000" fill="hold"/>
                                            <p:tgtEl>
                                              <p:spTgt spid="107">
                                                <p:txEl>
                                                  <p:pRg st="0" end="0"/>
                                                </p:txEl>
                                              </p:spTgt>
                                            </p:tgtEl>
                                            <p:attrNameLst>
                                              <p:attrName>ppt_x</p:attrName>
                                            </p:attrNameLst>
                                          </p:cBhvr>
                                          <p:tavLst>
                                            <p:tav tm="0">
                                              <p:val>
                                                <p:strVal val="1+#ppt_w/2"/>
                                              </p:val>
                                            </p:tav>
                                            <p:tav tm="100000">
                                              <p:val>
                                                <p:strVal val="#ppt_x"/>
                                              </p:val>
                                            </p:tav>
                                          </p:tavLst>
                                        </p:anim>
                                        <p:anim calcmode="lin" valueType="num">
                                          <p:cBhvr additive="base">
                                            <p:cTn id="36" dur="1000" fill="hold"/>
                                            <p:tgtEl>
                                              <p:spTgt spid="107">
                                                <p:txEl>
                                                  <p:pRg st="0" end="0"/>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nodePh="1">
                                      <p:stCondLst>
                                        <p:cond delay="1000"/>
                                      </p:stCondLst>
                                      <p:endCondLst>
                                        <p:cond evt="begin" delay="0">
                                          <p:tn val="37"/>
                                        </p:cond>
                                      </p:endCondLst>
                                      <p:childTnLst>
                                        <p:set>
                                          <p:cBhvr>
                                            <p:cTn id="38" dur="1" fill="hold">
                                              <p:stCondLst>
                                                <p:cond delay="0"/>
                                              </p:stCondLst>
                                            </p:cTn>
                                            <p:tgtEl>
                                              <p:spTgt spid="110">
                                                <p:txEl>
                                                  <p:pRg st="0" end="0"/>
                                                </p:txEl>
                                              </p:spTgt>
                                            </p:tgtEl>
                                            <p:attrNameLst>
                                              <p:attrName>style.visibility</p:attrName>
                                            </p:attrNameLst>
                                          </p:cBhvr>
                                          <p:to>
                                            <p:strVal val="visible"/>
                                          </p:to>
                                        </p:set>
                                        <p:anim calcmode="lin" valueType="num">
                                          <p:cBhvr additive="base">
                                            <p:cTn id="39" dur="1000" fill="hold"/>
                                            <p:tgtEl>
                                              <p:spTgt spid="110">
                                                <p:txEl>
                                                  <p:pRg st="0" end="0"/>
                                                </p:txEl>
                                              </p:spTgt>
                                            </p:tgtEl>
                                            <p:attrNameLst>
                                              <p:attrName>ppt_x</p:attrName>
                                            </p:attrNameLst>
                                          </p:cBhvr>
                                          <p:tavLst>
                                            <p:tav tm="0">
                                              <p:val>
                                                <p:strVal val="1+#ppt_w/2"/>
                                              </p:val>
                                            </p:tav>
                                            <p:tav tm="100000">
                                              <p:val>
                                                <p:strVal val="#ppt_x"/>
                                              </p:val>
                                            </p:tav>
                                          </p:tavLst>
                                        </p:anim>
                                        <p:anim calcmode="lin" valueType="num">
                                          <p:cBhvr additive="base">
                                            <p:cTn id="40" dur="1000" fill="hold"/>
                                            <p:tgtEl>
                                              <p:spTgt spid="110">
                                                <p:txEl>
                                                  <p:pRg st="0" end="0"/>
                                                </p:tx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nodePh="1">
                                      <p:stCondLst>
                                        <p:cond delay="1000"/>
                                      </p:stCondLst>
                                      <p:endCondLst>
                                        <p:cond evt="begin" delay="0">
                                          <p:tn val="41"/>
                                        </p:cond>
                                      </p:endCondLst>
                                      <p:childTnLst>
                                        <p:set>
                                          <p:cBhvr>
                                            <p:cTn id="42" dur="1" fill="hold">
                                              <p:stCondLst>
                                                <p:cond delay="0"/>
                                              </p:stCondLst>
                                            </p:cTn>
                                            <p:tgtEl>
                                              <p:spTgt spid="109">
                                                <p:txEl>
                                                  <p:pRg st="0" end="0"/>
                                                </p:txEl>
                                              </p:spTgt>
                                            </p:tgtEl>
                                            <p:attrNameLst>
                                              <p:attrName>style.visibility</p:attrName>
                                            </p:attrNameLst>
                                          </p:cBhvr>
                                          <p:to>
                                            <p:strVal val="visible"/>
                                          </p:to>
                                        </p:set>
                                        <p:anim calcmode="lin" valueType="num">
                                          <p:cBhvr additive="base">
                                            <p:cTn id="43" dur="1000" fill="hold"/>
                                            <p:tgtEl>
                                              <p:spTgt spid="109">
                                                <p:txEl>
                                                  <p:pRg st="0" end="0"/>
                                                </p:txEl>
                                              </p:spTgt>
                                            </p:tgtEl>
                                            <p:attrNameLst>
                                              <p:attrName>ppt_x</p:attrName>
                                            </p:attrNameLst>
                                          </p:cBhvr>
                                          <p:tavLst>
                                            <p:tav tm="0">
                                              <p:val>
                                                <p:strVal val="1+#ppt_w/2"/>
                                              </p:val>
                                            </p:tav>
                                            <p:tav tm="100000">
                                              <p:val>
                                                <p:strVal val="#ppt_x"/>
                                              </p:val>
                                            </p:tav>
                                          </p:tavLst>
                                        </p:anim>
                                        <p:anim calcmode="lin" valueType="num">
                                          <p:cBhvr additive="base">
                                            <p:cTn id="44" dur="1000" fill="hold"/>
                                            <p:tgtEl>
                                              <p:spTgt spid="10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96" grpId="0" animBg="1"/>
          <p:bldP spid="103" grpId="0" build="p">
            <p:tmplLst>
              <p:tmpl lvl="1">
                <p:tnLst>
                  <p:par>
                    <p:cTn presetID="2" presetClass="entr" presetSubtype="8" fill="hold" nodeType="withEffect" nodePh="1">
                      <p:stCondLst>
                        <p:cond delay="500"/>
                      </p:stCondLst>
                      <p:endCondLst>
                        <p:cond evt="begin" delay="0">
                          <p:tn val="17"/>
                        </p:cond>
                      </p:endCondLst>
                      <p:childTnLst>
                        <p:set>
                          <p:cBhvr>
                            <p:cTn dur="1" fill="hold">
                              <p:stCondLst>
                                <p:cond delay="0"/>
                              </p:stCondLst>
                            </p:cTn>
                            <p:tgtEl>
                              <p:spTgt spid="103"/>
                            </p:tgtEl>
                            <p:attrNameLst>
                              <p:attrName>style.visibility</p:attrName>
                            </p:attrNameLst>
                          </p:cBhvr>
                          <p:to>
                            <p:strVal val="visible"/>
                          </p:to>
                        </p:set>
                        <p:anim calcmode="lin" valueType="num">
                          <p:cBhvr additive="base">
                            <p:cTn dur="1000" fill="hold"/>
                            <p:tgtEl>
                              <p:spTgt spid="103"/>
                            </p:tgtEl>
                            <p:attrNameLst>
                              <p:attrName>ppt_x</p:attrName>
                            </p:attrNameLst>
                          </p:cBhvr>
                          <p:tavLst>
                            <p:tav tm="0">
                              <p:val>
                                <p:strVal val="0-#ppt_w/2"/>
                              </p:val>
                            </p:tav>
                            <p:tav tm="100000">
                              <p:val>
                                <p:strVal val="#ppt_x"/>
                              </p:val>
                            </p:tav>
                          </p:tavLst>
                        </p:anim>
                        <p:anim calcmode="lin" valueType="num">
                          <p:cBhvr additive="base">
                            <p:cTn dur="1000" fill="hold"/>
                            <p:tgtEl>
                              <p:spTgt spid="103"/>
                            </p:tgtEl>
                            <p:attrNameLst>
                              <p:attrName>ppt_y</p:attrName>
                            </p:attrNameLst>
                          </p:cBhvr>
                          <p:tavLst>
                            <p:tav tm="0">
                              <p:val>
                                <p:strVal val="#ppt_y"/>
                              </p:val>
                            </p:tav>
                            <p:tav tm="100000">
                              <p:val>
                                <p:strVal val="#ppt_y"/>
                              </p:val>
                            </p:tav>
                          </p:tavLst>
                        </p:anim>
                      </p:childTnLst>
                    </p:cTn>
                  </p:par>
                </p:tnLst>
              </p:tmpl>
            </p:tmplLst>
          </p:bldP>
          <p:bldP spid="104" grpId="0" build="p">
            <p:tmplLst>
              <p:tmpl lvl="1">
                <p:tnLst>
                  <p:par>
                    <p:cTn presetID="2" presetClass="entr" presetSubtype="8" fill="hold" nodeType="withEffect" nodePh="1">
                      <p:stCondLst>
                        <p:cond delay="500"/>
                      </p:stCondLst>
                      <p:endCondLst>
                        <p:cond evt="begin" delay="0">
                          <p:tn val="13"/>
                        </p:cond>
                      </p:endCondLst>
                      <p:childTnLst>
                        <p:set>
                          <p:cBhvr>
                            <p:cTn dur="1" fill="hold">
                              <p:stCondLst>
                                <p:cond delay="0"/>
                              </p:stCondLst>
                            </p:cTn>
                            <p:tgtEl>
                              <p:spTgt spid="104"/>
                            </p:tgtEl>
                            <p:attrNameLst>
                              <p:attrName>style.visibility</p:attrName>
                            </p:attrNameLst>
                          </p:cBhvr>
                          <p:to>
                            <p:strVal val="visible"/>
                          </p:to>
                        </p:set>
                        <p:anim calcmode="lin" valueType="num">
                          <p:cBhvr additive="base">
                            <p:cTn dur="1000" fill="hold"/>
                            <p:tgtEl>
                              <p:spTgt spid="104"/>
                            </p:tgtEl>
                            <p:attrNameLst>
                              <p:attrName>ppt_x</p:attrName>
                            </p:attrNameLst>
                          </p:cBhvr>
                          <p:tavLst>
                            <p:tav tm="0">
                              <p:val>
                                <p:strVal val="0-#ppt_w/2"/>
                              </p:val>
                            </p:tav>
                            <p:tav tm="100000">
                              <p:val>
                                <p:strVal val="#ppt_x"/>
                              </p:val>
                            </p:tav>
                          </p:tavLst>
                        </p:anim>
                        <p:anim calcmode="lin" valueType="num">
                          <p:cBhvr additive="base">
                            <p:cTn dur="1000" fill="hold"/>
                            <p:tgtEl>
                              <p:spTgt spid="104"/>
                            </p:tgtEl>
                            <p:attrNameLst>
                              <p:attrName>ppt_y</p:attrName>
                            </p:attrNameLst>
                          </p:cBhvr>
                          <p:tavLst>
                            <p:tav tm="0">
                              <p:val>
                                <p:strVal val="#ppt_y"/>
                              </p:val>
                            </p:tav>
                            <p:tav tm="100000">
                              <p:val>
                                <p:strVal val="#ppt_y"/>
                              </p:val>
                            </p:tav>
                          </p:tavLst>
                        </p:anim>
                      </p:childTnLst>
                    </p:cTn>
                  </p:par>
                </p:tnLst>
              </p:tmpl>
            </p:tmplLst>
          </p:bldP>
          <p:bldP spid="105" grpId="0" build="p">
            <p:tmplLst>
              <p:tmpl lvl="1">
                <p:tnLst>
                  <p:par>
                    <p:cTn presetID="2" presetClass="entr" presetSubtype="8" fill="hold" nodeType="withEffect" nodePh="1">
                      <p:stCondLst>
                        <p:cond delay="1250"/>
                      </p:stCondLst>
                      <p:endCondLst>
                        <p:cond evt="begin" delay="0">
                          <p:tn val="25"/>
                        </p:cond>
                      </p:endCondLst>
                      <p:childTnLst>
                        <p:set>
                          <p:cBhvr>
                            <p:cTn dur="1" fill="hold">
                              <p:stCondLst>
                                <p:cond delay="0"/>
                              </p:stCondLst>
                            </p:cTn>
                            <p:tgtEl>
                              <p:spTgt spid="105"/>
                            </p:tgtEl>
                            <p:attrNameLst>
                              <p:attrName>style.visibility</p:attrName>
                            </p:attrNameLst>
                          </p:cBhvr>
                          <p:to>
                            <p:strVal val="visible"/>
                          </p:to>
                        </p:set>
                        <p:anim calcmode="lin" valueType="num">
                          <p:cBhvr additive="base">
                            <p:cTn dur="1000" fill="hold"/>
                            <p:tgtEl>
                              <p:spTgt spid="105"/>
                            </p:tgtEl>
                            <p:attrNameLst>
                              <p:attrName>ppt_x</p:attrName>
                            </p:attrNameLst>
                          </p:cBhvr>
                          <p:tavLst>
                            <p:tav tm="0">
                              <p:val>
                                <p:strVal val="0-#ppt_w/2"/>
                              </p:val>
                            </p:tav>
                            <p:tav tm="100000">
                              <p:val>
                                <p:strVal val="#ppt_x"/>
                              </p:val>
                            </p:tav>
                          </p:tavLst>
                        </p:anim>
                        <p:anim calcmode="lin" valueType="num">
                          <p:cBhvr additive="base">
                            <p:cTn dur="1000" fill="hold"/>
                            <p:tgtEl>
                              <p:spTgt spid="105"/>
                            </p:tgtEl>
                            <p:attrNameLst>
                              <p:attrName>ppt_y</p:attrName>
                            </p:attrNameLst>
                          </p:cBhvr>
                          <p:tavLst>
                            <p:tav tm="0">
                              <p:val>
                                <p:strVal val="#ppt_y"/>
                              </p:val>
                            </p:tav>
                            <p:tav tm="100000">
                              <p:val>
                                <p:strVal val="#ppt_y"/>
                              </p:val>
                            </p:tav>
                          </p:tavLst>
                        </p:anim>
                      </p:childTnLst>
                    </p:cTn>
                  </p:par>
                </p:tnLst>
              </p:tmpl>
            </p:tmplLst>
          </p:bldP>
          <p:bldP spid="106" grpId="0" build="p">
            <p:tmplLst>
              <p:tmpl lvl="1">
                <p:tnLst>
                  <p:par>
                    <p:cTn presetID="2" presetClass="entr" presetSubtype="8" fill="hold" nodeType="withEffect" nodePh="1">
                      <p:stCondLst>
                        <p:cond delay="1250"/>
                      </p:stCondLst>
                      <p:endCondLst>
                        <p:cond evt="begin" delay="0">
                          <p:tn val="21"/>
                        </p:cond>
                      </p:endCondLst>
                      <p:childTnLst>
                        <p:set>
                          <p:cBhvr>
                            <p:cTn dur="1" fill="hold">
                              <p:stCondLst>
                                <p:cond delay="0"/>
                              </p:stCondLst>
                            </p:cTn>
                            <p:tgtEl>
                              <p:spTgt spid="106"/>
                            </p:tgtEl>
                            <p:attrNameLst>
                              <p:attrName>style.visibility</p:attrName>
                            </p:attrNameLst>
                          </p:cBhvr>
                          <p:to>
                            <p:strVal val="visible"/>
                          </p:to>
                        </p:set>
                        <p:anim calcmode="lin" valueType="num">
                          <p:cBhvr additive="base">
                            <p:cTn dur="1000" fill="hold"/>
                            <p:tgtEl>
                              <p:spTgt spid="106"/>
                            </p:tgtEl>
                            <p:attrNameLst>
                              <p:attrName>ppt_x</p:attrName>
                            </p:attrNameLst>
                          </p:cBhvr>
                          <p:tavLst>
                            <p:tav tm="0">
                              <p:val>
                                <p:strVal val="0-#ppt_w/2"/>
                              </p:val>
                            </p:tav>
                            <p:tav tm="100000">
                              <p:val>
                                <p:strVal val="#ppt_x"/>
                              </p:val>
                            </p:tav>
                          </p:tavLst>
                        </p:anim>
                        <p:anim calcmode="lin" valueType="num">
                          <p:cBhvr additive="base">
                            <p:cTn dur="1000" fill="hold"/>
                            <p:tgtEl>
                              <p:spTgt spid="106"/>
                            </p:tgtEl>
                            <p:attrNameLst>
                              <p:attrName>ppt_y</p:attrName>
                            </p:attrNameLst>
                          </p:cBhvr>
                          <p:tavLst>
                            <p:tav tm="0">
                              <p:val>
                                <p:strVal val="#ppt_y"/>
                              </p:val>
                            </p:tav>
                            <p:tav tm="100000">
                              <p:val>
                                <p:strVal val="#ppt_y"/>
                              </p:val>
                            </p:tav>
                          </p:tavLst>
                        </p:anim>
                      </p:childTnLst>
                    </p:cTn>
                  </p:par>
                </p:tnLst>
              </p:tmpl>
            </p:tmplLst>
          </p:bldP>
          <p:bldP spid="107" grpId="0" build="p">
            <p:tmplLst>
              <p:tmpl lvl="1">
                <p:tnLst>
                  <p:par>
                    <p:cTn presetID="2" presetClass="entr" presetSubtype="2" fill="hold" nodeType="withEffect" nodePh="1">
                      <p:stCondLst>
                        <p:cond delay="750"/>
                      </p:stCondLst>
                      <p:endCondLst>
                        <p:cond evt="begin" delay="0">
                          <p:tn val="33"/>
                        </p:cond>
                      </p:endCondLst>
                      <p:childTnLst>
                        <p:set>
                          <p:cBhvr>
                            <p:cTn dur="1" fill="hold">
                              <p:stCondLst>
                                <p:cond delay="0"/>
                              </p:stCondLst>
                            </p:cTn>
                            <p:tgtEl>
                              <p:spTgt spid="107"/>
                            </p:tgtEl>
                            <p:attrNameLst>
                              <p:attrName>style.visibility</p:attrName>
                            </p:attrNameLst>
                          </p:cBhvr>
                          <p:to>
                            <p:strVal val="visible"/>
                          </p:to>
                        </p:set>
                        <p:anim calcmode="lin" valueType="num">
                          <p:cBhvr additive="base">
                            <p:cTn dur="1000" fill="hold"/>
                            <p:tgtEl>
                              <p:spTgt spid="107"/>
                            </p:tgtEl>
                            <p:attrNameLst>
                              <p:attrName>ppt_x</p:attrName>
                            </p:attrNameLst>
                          </p:cBhvr>
                          <p:tavLst>
                            <p:tav tm="0">
                              <p:val>
                                <p:strVal val="1+#ppt_w/2"/>
                              </p:val>
                            </p:tav>
                            <p:tav tm="100000">
                              <p:val>
                                <p:strVal val="#ppt_x"/>
                              </p:val>
                            </p:tav>
                          </p:tavLst>
                        </p:anim>
                        <p:anim calcmode="lin" valueType="num">
                          <p:cBhvr additive="base">
                            <p:cTn dur="1000" fill="hold"/>
                            <p:tgtEl>
                              <p:spTgt spid="107"/>
                            </p:tgtEl>
                            <p:attrNameLst>
                              <p:attrName>ppt_y</p:attrName>
                            </p:attrNameLst>
                          </p:cBhvr>
                          <p:tavLst>
                            <p:tav tm="0">
                              <p:val>
                                <p:strVal val="#ppt_y"/>
                              </p:val>
                            </p:tav>
                            <p:tav tm="100000">
                              <p:val>
                                <p:strVal val="#ppt_y"/>
                              </p:val>
                            </p:tav>
                          </p:tavLst>
                        </p:anim>
                      </p:childTnLst>
                    </p:cTn>
                  </p:par>
                </p:tnLst>
              </p:tmpl>
            </p:tmplLst>
          </p:bldP>
          <p:bldP spid="108" grpId="0" build="p">
            <p:tmplLst>
              <p:tmpl lvl="1">
                <p:tnLst>
                  <p:par>
                    <p:cTn presetID="2" presetClass="entr" presetSubtype="2" fill="hold" nodeType="withEffect" nodePh="1">
                      <p:stCondLst>
                        <p:cond delay="750"/>
                      </p:stCondLst>
                      <p:endCondLst>
                        <p:cond evt="begin" delay="0">
                          <p:tn val="29"/>
                        </p:cond>
                      </p:endCondLst>
                      <p:childTnLst>
                        <p:set>
                          <p:cBhvr>
                            <p:cTn dur="1" fill="hold">
                              <p:stCondLst>
                                <p:cond delay="0"/>
                              </p:stCondLst>
                            </p:cTn>
                            <p:tgtEl>
                              <p:spTgt spid="108"/>
                            </p:tgtEl>
                            <p:attrNameLst>
                              <p:attrName>style.visibility</p:attrName>
                            </p:attrNameLst>
                          </p:cBhvr>
                          <p:to>
                            <p:strVal val="visible"/>
                          </p:to>
                        </p:set>
                        <p:anim calcmode="lin" valueType="num">
                          <p:cBhvr additive="base">
                            <p:cTn dur="1000" fill="hold"/>
                            <p:tgtEl>
                              <p:spTgt spid="108"/>
                            </p:tgtEl>
                            <p:attrNameLst>
                              <p:attrName>ppt_x</p:attrName>
                            </p:attrNameLst>
                          </p:cBhvr>
                          <p:tavLst>
                            <p:tav tm="0">
                              <p:val>
                                <p:strVal val="1+#ppt_w/2"/>
                              </p:val>
                            </p:tav>
                            <p:tav tm="100000">
                              <p:val>
                                <p:strVal val="#ppt_x"/>
                              </p:val>
                            </p:tav>
                          </p:tavLst>
                        </p:anim>
                        <p:anim calcmode="lin" valueType="num">
                          <p:cBhvr additive="base">
                            <p:cTn dur="1000" fill="hold"/>
                            <p:tgtEl>
                              <p:spTgt spid="108"/>
                            </p:tgtEl>
                            <p:attrNameLst>
                              <p:attrName>ppt_y</p:attrName>
                            </p:attrNameLst>
                          </p:cBhvr>
                          <p:tavLst>
                            <p:tav tm="0">
                              <p:val>
                                <p:strVal val="#ppt_y"/>
                              </p:val>
                            </p:tav>
                            <p:tav tm="100000">
                              <p:val>
                                <p:strVal val="#ppt_y"/>
                              </p:val>
                            </p:tav>
                          </p:tavLst>
                        </p:anim>
                      </p:childTnLst>
                    </p:cTn>
                  </p:par>
                </p:tnLst>
              </p:tmpl>
            </p:tmplLst>
          </p:bldP>
          <p:bldP spid="109" grpId="0" build="p">
            <p:tmplLst>
              <p:tmpl lvl="1">
                <p:tnLst>
                  <p:par>
                    <p:cTn presetID="2" presetClass="entr" presetSubtype="2" fill="hold" nodeType="withEffect" nodePh="1">
                      <p:stCondLst>
                        <p:cond delay="1000"/>
                      </p:stCondLst>
                      <p:endCondLst>
                        <p:cond evt="begin" delay="0">
                          <p:tn val="41"/>
                        </p:cond>
                      </p:endCondLst>
                      <p:childTnLst>
                        <p:set>
                          <p:cBhvr>
                            <p:cTn dur="1" fill="hold">
                              <p:stCondLst>
                                <p:cond delay="0"/>
                              </p:stCondLst>
                            </p:cTn>
                            <p:tgtEl>
                              <p:spTgt spid="109"/>
                            </p:tgtEl>
                            <p:attrNameLst>
                              <p:attrName>style.visibility</p:attrName>
                            </p:attrNameLst>
                          </p:cBhvr>
                          <p:to>
                            <p:strVal val="visible"/>
                          </p:to>
                        </p:set>
                        <p:anim calcmode="lin" valueType="num">
                          <p:cBhvr additive="base">
                            <p:cTn dur="1000" fill="hold"/>
                            <p:tgtEl>
                              <p:spTgt spid="109"/>
                            </p:tgtEl>
                            <p:attrNameLst>
                              <p:attrName>ppt_x</p:attrName>
                            </p:attrNameLst>
                          </p:cBhvr>
                          <p:tavLst>
                            <p:tav tm="0">
                              <p:val>
                                <p:strVal val="1+#ppt_w/2"/>
                              </p:val>
                            </p:tav>
                            <p:tav tm="100000">
                              <p:val>
                                <p:strVal val="#ppt_x"/>
                              </p:val>
                            </p:tav>
                          </p:tavLst>
                        </p:anim>
                        <p:anim calcmode="lin" valueType="num">
                          <p:cBhvr additive="base">
                            <p:cTn dur="1000" fill="hold"/>
                            <p:tgtEl>
                              <p:spTgt spid="109"/>
                            </p:tgtEl>
                            <p:attrNameLst>
                              <p:attrName>ppt_y</p:attrName>
                            </p:attrNameLst>
                          </p:cBhvr>
                          <p:tavLst>
                            <p:tav tm="0">
                              <p:val>
                                <p:strVal val="#ppt_y"/>
                              </p:val>
                            </p:tav>
                            <p:tav tm="100000">
                              <p:val>
                                <p:strVal val="#ppt_y"/>
                              </p:val>
                            </p:tav>
                          </p:tavLst>
                        </p:anim>
                      </p:childTnLst>
                    </p:cTn>
                  </p:par>
                </p:tnLst>
              </p:tmpl>
            </p:tmplLst>
          </p:bldP>
          <p:bldP spid="110" grpId="0" build="p">
            <p:tmplLst>
              <p:tmpl lvl="1">
                <p:tnLst>
                  <p:par>
                    <p:cTn presetID="2" presetClass="entr" presetSubtype="2" fill="hold" nodeType="withEffect" nodePh="1">
                      <p:stCondLst>
                        <p:cond delay="1000"/>
                      </p:stCondLst>
                      <p:endCondLst>
                        <p:cond evt="begin" delay="0">
                          <p:tn val="37"/>
                        </p:cond>
                      </p:endCondLst>
                      <p:childTnLst>
                        <p:set>
                          <p:cBhvr>
                            <p:cTn dur="1" fill="hold">
                              <p:stCondLst>
                                <p:cond delay="0"/>
                              </p:stCondLst>
                            </p:cTn>
                            <p:tgtEl>
                              <p:spTgt spid="110"/>
                            </p:tgtEl>
                            <p:attrNameLst>
                              <p:attrName>style.visibility</p:attrName>
                            </p:attrNameLst>
                          </p:cBhvr>
                          <p:to>
                            <p:strVal val="visible"/>
                          </p:to>
                        </p:set>
                        <p:anim calcmode="lin" valueType="num">
                          <p:cBhvr additive="base">
                            <p:cTn dur="1000" fill="hold"/>
                            <p:tgtEl>
                              <p:spTgt spid="110"/>
                            </p:tgtEl>
                            <p:attrNameLst>
                              <p:attrName>ppt_x</p:attrName>
                            </p:attrNameLst>
                          </p:cBhvr>
                          <p:tavLst>
                            <p:tav tm="0">
                              <p:val>
                                <p:strVal val="1+#ppt_w/2"/>
                              </p:val>
                            </p:tav>
                            <p:tav tm="100000">
                              <p:val>
                                <p:strVal val="#ppt_x"/>
                              </p:val>
                            </p:tav>
                          </p:tavLst>
                        </p:anim>
                        <p:anim calcmode="lin" valueType="num">
                          <p:cBhvr additive="base">
                            <p:cTn dur="1000" fill="hold"/>
                            <p:tgtEl>
                              <p:spTgt spid="110"/>
                            </p:tgtEl>
                            <p:attrNameLst>
                              <p:attrName>ppt_y</p:attrName>
                            </p:attrNameLst>
                          </p:cBhvr>
                          <p:tavLst>
                            <p:tav tm="0">
                              <p:val>
                                <p:strVal val="#ppt_y"/>
                              </p:val>
                            </p:tav>
                            <p:tav tm="100000">
                              <p:val>
                                <p:strVal val="#ppt_y"/>
                              </p:val>
                            </p:tav>
                          </p:tavLst>
                        </p:anim>
                      </p:childTnLst>
                    </p:cTn>
                  </p:par>
                </p:tnLst>
              </p:tmpl>
            </p:tmplLst>
          </p:bldP>
        </p:bldLst>
      </p:timing>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6_Mapa Slovenska">
    <p:spTree>
      <p:nvGrpSpPr>
        <p:cNvPr id="1" name=""/>
        <p:cNvGrpSpPr/>
        <p:nvPr/>
      </p:nvGrpSpPr>
      <p:grpSpPr>
        <a:xfrm>
          <a:off x="0" y="0"/>
          <a:ext cx="0" cy="0"/>
          <a:chOff x="0" y="0"/>
          <a:chExt cx="0" cy="0"/>
        </a:xfrm>
      </p:grpSpPr>
      <p:pic>
        <p:nvPicPr>
          <p:cNvPr id="3" name="Obrázok 2">
            <a:extLst>
              <a:ext uri="{FF2B5EF4-FFF2-40B4-BE49-F238E27FC236}">
                <a16:creationId xmlns:a16="http://schemas.microsoft.com/office/drawing/2014/main" id="{5FDD92D2-527B-4C5F-A6B9-12DDFE839C0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5367" y="335573"/>
            <a:ext cx="8743950" cy="6181725"/>
          </a:xfrm>
          <a:prstGeom prst="rect">
            <a:avLst/>
          </a:prstGeom>
        </p:spPr>
      </p:pic>
      <p:sp>
        <p:nvSpPr>
          <p:cNvPr id="20" name="Title 1">
            <a:extLst>
              <a:ext uri="{FF2B5EF4-FFF2-40B4-BE49-F238E27FC236}">
                <a16:creationId xmlns:a16="http://schemas.microsoft.com/office/drawing/2014/main" id="{17D8F666-23C4-41AB-ACCA-826283D6D8D7}"/>
              </a:ext>
            </a:extLst>
          </p:cNvPr>
          <p:cNvSpPr>
            <a:spLocks noGrp="1"/>
          </p:cNvSpPr>
          <p:nvPr>
            <p:ph type="title"/>
          </p:nvPr>
        </p:nvSpPr>
        <p:spPr>
          <a:xfrm>
            <a:off x="948667" y="1473338"/>
            <a:ext cx="3443872" cy="1711176"/>
          </a:xfrm>
          <a:prstGeom prst="rect">
            <a:avLst/>
          </a:prstGeom>
        </p:spPr>
        <p:txBody>
          <a:bodyPr/>
          <a:lstStyle>
            <a:lvl1pPr algn="l">
              <a:defRPr sz="3600"/>
            </a:lvl1pPr>
          </a:lstStyle>
          <a:p>
            <a:endParaRPr lang="sk-SK" noProof="0" dirty="0"/>
          </a:p>
        </p:txBody>
      </p:sp>
      <p:cxnSp>
        <p:nvCxnSpPr>
          <p:cNvPr id="14" name="Straight Connector 13">
            <a:extLst>
              <a:ext uri="{FF2B5EF4-FFF2-40B4-BE49-F238E27FC236}">
                <a16:creationId xmlns:a16="http://schemas.microsoft.com/office/drawing/2014/main" id="{EEAB316E-0CA1-489F-976E-499C79D7512C}"/>
              </a:ext>
            </a:extLst>
          </p:cNvPr>
          <p:cNvCxnSpPr>
            <a:cxnSpLocks/>
          </p:cNvCxnSpPr>
          <p:nvPr userDrawn="1"/>
        </p:nvCxnSpPr>
        <p:spPr>
          <a:xfrm flipH="1">
            <a:off x="4455583" y="3457144"/>
            <a:ext cx="694308" cy="0"/>
          </a:xfrm>
          <a:prstGeom prst="line">
            <a:avLst/>
          </a:prstGeom>
          <a:ln w="57150">
            <a:solidFill>
              <a:srgbClr val="ED1C24"/>
            </a:solidFill>
          </a:ln>
        </p:spPr>
        <p:style>
          <a:lnRef idx="3">
            <a:schemeClr val="accent1"/>
          </a:lnRef>
          <a:fillRef idx="0">
            <a:schemeClr val="accent1"/>
          </a:fillRef>
          <a:effectRef idx="2">
            <a:schemeClr val="accent1"/>
          </a:effectRef>
          <a:fontRef idx="minor">
            <a:schemeClr val="tx1"/>
          </a:fontRef>
        </p:style>
      </p:cxnSp>
      <p:sp>
        <p:nvSpPr>
          <p:cNvPr id="15" name="Text Placeholder 3">
            <a:extLst>
              <a:ext uri="{FF2B5EF4-FFF2-40B4-BE49-F238E27FC236}">
                <a16:creationId xmlns:a16="http://schemas.microsoft.com/office/drawing/2014/main" id="{9523D414-1B25-4F2A-8164-4668CE187DC2}"/>
              </a:ext>
            </a:extLst>
          </p:cNvPr>
          <p:cNvSpPr>
            <a:spLocks noGrp="1"/>
          </p:cNvSpPr>
          <p:nvPr>
            <p:ph type="body" sz="quarter" idx="19" hasCustomPrompt="1"/>
          </p:nvPr>
        </p:nvSpPr>
        <p:spPr>
          <a:xfrm>
            <a:off x="948667" y="3426436"/>
            <a:ext cx="3443872" cy="1958222"/>
          </a:xfrm>
          <a:prstGeom prst="rect">
            <a:avLst/>
          </a:prstGeom>
        </p:spPr>
        <p:txBody>
          <a:bodyPr/>
          <a:lstStyle>
            <a:lvl1pPr marL="0" indent="0" algn="l">
              <a:lnSpc>
                <a:spcPct val="150000"/>
              </a:lnSpc>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r>
              <a:rPr lang="sk-SK" noProof="0" dirty="0" err="1"/>
              <a:t>Maecenas</a:t>
            </a:r>
            <a:r>
              <a:rPr lang="sk-SK" noProof="0" dirty="0"/>
              <a:t> </a:t>
            </a:r>
            <a:r>
              <a:rPr lang="sk-SK" noProof="0" dirty="0" err="1"/>
              <a:t>porttitor</a:t>
            </a:r>
            <a:r>
              <a:rPr lang="sk-SK" noProof="0" dirty="0"/>
              <a:t> </a:t>
            </a:r>
            <a:r>
              <a:rPr lang="sk-SK" noProof="0" dirty="0" err="1"/>
              <a:t>congue</a:t>
            </a:r>
            <a:r>
              <a:rPr lang="sk-SK" noProof="0" dirty="0"/>
              <a:t> </a:t>
            </a:r>
            <a:r>
              <a:rPr lang="sk-SK" noProof="0" dirty="0" err="1"/>
              <a:t>massa</a:t>
            </a:r>
            <a:r>
              <a:rPr lang="sk-SK" noProof="0" dirty="0"/>
              <a:t>. </a:t>
            </a:r>
            <a:r>
              <a:rPr lang="sk-SK" noProof="0" dirty="0" err="1"/>
              <a:t>Fusce</a:t>
            </a:r>
            <a:r>
              <a:rPr lang="sk-SK" noProof="0" dirty="0"/>
              <a:t> </a:t>
            </a:r>
            <a:r>
              <a:rPr lang="sk-SK" noProof="0" dirty="0" err="1"/>
              <a:t>posuere</a:t>
            </a:r>
            <a:r>
              <a:rPr lang="sk-SK" noProof="0" dirty="0"/>
              <a:t>, </a:t>
            </a:r>
            <a:r>
              <a:rPr lang="sk-SK" noProof="0" dirty="0" err="1"/>
              <a:t>magna</a:t>
            </a:r>
            <a:r>
              <a:rPr lang="sk-SK" noProof="0" dirty="0"/>
              <a:t> sed </a:t>
            </a:r>
            <a:r>
              <a:rPr lang="sk-SK" noProof="0" dirty="0" err="1"/>
              <a:t>pulvinar</a:t>
            </a:r>
            <a:r>
              <a:rPr lang="sk-SK" noProof="0" dirty="0"/>
              <a:t> </a:t>
            </a:r>
            <a:r>
              <a:rPr lang="sk-SK" noProof="0" dirty="0" err="1"/>
              <a:t>ultricies</a:t>
            </a:r>
            <a:r>
              <a:rPr lang="sk-SK" noProof="0" dirty="0"/>
              <a:t>, </a:t>
            </a:r>
            <a:r>
              <a:rPr lang="sk-SK" noProof="0" dirty="0" err="1"/>
              <a:t>purus</a:t>
            </a:r>
            <a:r>
              <a:rPr lang="sk-SK" noProof="0" dirty="0"/>
              <a:t> </a:t>
            </a:r>
            <a:r>
              <a:rPr lang="sk-SK" noProof="0" dirty="0" err="1"/>
              <a:t>lectus</a:t>
            </a:r>
            <a:r>
              <a:rPr lang="sk-SK" noProof="0" dirty="0"/>
              <a:t> </a:t>
            </a:r>
            <a:r>
              <a:rPr lang="sk-SK" noProof="0" dirty="0" err="1"/>
              <a:t>malesuada</a:t>
            </a:r>
            <a:r>
              <a:rPr lang="sk-SK" noProof="0" dirty="0"/>
              <a:t> libero, </a:t>
            </a:r>
            <a:r>
              <a:rPr lang="sk-SK" noProof="0" dirty="0" err="1"/>
              <a:t>sit</a:t>
            </a:r>
            <a:r>
              <a:rPr lang="sk-SK" noProof="0" dirty="0"/>
              <a:t> </a:t>
            </a:r>
            <a:r>
              <a:rPr lang="sk-SK" noProof="0" dirty="0" err="1"/>
              <a:t>amet</a:t>
            </a:r>
            <a:r>
              <a:rPr lang="sk-SK" noProof="0" dirty="0"/>
              <a:t> </a:t>
            </a:r>
            <a:r>
              <a:rPr lang="sk-SK" noProof="0" dirty="0" err="1"/>
              <a:t>commodo</a:t>
            </a:r>
            <a:r>
              <a:rPr lang="sk-SK" noProof="0" dirty="0"/>
              <a:t> </a:t>
            </a:r>
            <a:r>
              <a:rPr lang="sk-SK" noProof="0" dirty="0" err="1"/>
              <a:t>magna</a:t>
            </a:r>
            <a:r>
              <a:rPr lang="sk-SK" noProof="0" dirty="0"/>
              <a:t> eros </a:t>
            </a:r>
            <a:r>
              <a:rPr lang="sk-SK" noProof="0" dirty="0" err="1"/>
              <a:t>quis</a:t>
            </a:r>
            <a:r>
              <a:rPr lang="sk-SK" noProof="0" dirty="0"/>
              <a:t> urna. </a:t>
            </a:r>
            <a:r>
              <a:rPr lang="sk-SK" noProof="0" dirty="0" err="1"/>
              <a:t>Lorem</a:t>
            </a:r>
            <a:r>
              <a:rPr lang="sk-SK" noProof="0" dirty="0"/>
              <a:t> </a:t>
            </a:r>
            <a:r>
              <a:rPr lang="sk-SK" noProof="0" dirty="0" err="1"/>
              <a:t>ipsum</a:t>
            </a:r>
            <a:r>
              <a:rPr lang="sk-SK" noProof="0" dirty="0"/>
              <a:t> </a:t>
            </a:r>
            <a:r>
              <a:rPr lang="sk-SK" noProof="0" dirty="0" err="1"/>
              <a:t>dolor</a:t>
            </a:r>
            <a:r>
              <a:rPr lang="sk-SK" noProof="0" dirty="0"/>
              <a:t> </a:t>
            </a:r>
            <a:r>
              <a:rPr lang="sk-SK" noProof="0" dirty="0" err="1"/>
              <a:t>sit</a:t>
            </a:r>
            <a:r>
              <a:rPr lang="sk-SK" noProof="0" dirty="0"/>
              <a:t> </a:t>
            </a:r>
            <a:r>
              <a:rPr lang="sk-SK" noProof="0" dirty="0" err="1"/>
              <a:t>amet</a:t>
            </a:r>
            <a:r>
              <a:rPr lang="sk-SK" noProof="0" dirty="0"/>
              <a:t>, </a:t>
            </a:r>
            <a:r>
              <a:rPr lang="sk-SK" noProof="0" dirty="0" err="1"/>
              <a:t>consectetuer</a:t>
            </a:r>
            <a:r>
              <a:rPr lang="sk-SK" noProof="0" dirty="0"/>
              <a:t> </a:t>
            </a:r>
            <a:r>
              <a:rPr lang="sk-SK" noProof="0" dirty="0" err="1"/>
              <a:t>adipiscing</a:t>
            </a:r>
            <a:r>
              <a:rPr lang="sk-SK" noProof="0" dirty="0"/>
              <a:t> </a:t>
            </a:r>
            <a:r>
              <a:rPr lang="sk-SK" noProof="0" dirty="0" err="1"/>
              <a:t>elit</a:t>
            </a:r>
            <a:r>
              <a:rPr lang="sk-SK" noProof="0" dirty="0"/>
              <a:t>. </a:t>
            </a:r>
            <a:r>
              <a:rPr lang="sk-SK" noProof="0" dirty="0" err="1"/>
              <a:t>Maecenas</a:t>
            </a:r>
            <a:r>
              <a:rPr lang="sk-SK" noProof="0" dirty="0"/>
              <a:t> </a:t>
            </a:r>
            <a:r>
              <a:rPr lang="sk-SK" noProof="0" dirty="0" err="1"/>
              <a:t>porttitor</a:t>
            </a:r>
            <a:r>
              <a:rPr lang="sk-SK" noProof="0" dirty="0"/>
              <a:t> </a:t>
            </a:r>
            <a:r>
              <a:rPr lang="sk-SK" noProof="0" dirty="0" err="1"/>
              <a:t>congue</a:t>
            </a:r>
            <a:r>
              <a:rPr lang="sk-SK" noProof="0" dirty="0"/>
              <a:t> </a:t>
            </a:r>
            <a:r>
              <a:rPr lang="sk-SK" noProof="0" dirty="0" err="1"/>
              <a:t>massa</a:t>
            </a:r>
            <a:r>
              <a:rPr lang="sk-SK" noProof="0" dirty="0"/>
              <a:t>. </a:t>
            </a:r>
          </a:p>
        </p:txBody>
      </p:sp>
      <p:sp>
        <p:nvSpPr>
          <p:cNvPr id="22" name="Text Placeholder 2">
            <a:extLst>
              <a:ext uri="{FF2B5EF4-FFF2-40B4-BE49-F238E27FC236}">
                <a16:creationId xmlns:a16="http://schemas.microsoft.com/office/drawing/2014/main" id="{7161C2C5-48DD-41D1-A37A-CA83D9F58AEA}"/>
              </a:ext>
            </a:extLst>
          </p:cNvPr>
          <p:cNvSpPr>
            <a:spLocks noGrp="1"/>
          </p:cNvSpPr>
          <p:nvPr>
            <p:ph type="body" sz="quarter" idx="14"/>
          </p:nvPr>
        </p:nvSpPr>
        <p:spPr>
          <a:xfrm>
            <a:off x="4609857" y="5704272"/>
            <a:ext cx="2250838" cy="765032"/>
          </a:xfrm>
          <a:prstGeom prst="rect">
            <a:avLst/>
          </a:prstGeom>
        </p:spPr>
        <p:txBody>
          <a:bodyPr/>
          <a:lstStyle>
            <a:lvl1pPr marL="0" indent="0" algn="ctr">
              <a:buNone/>
              <a:defRPr sz="1400"/>
            </a:lvl1pPr>
          </a:lstStyle>
          <a:p>
            <a:endParaRPr lang="sk-SK" noProof="0" dirty="0">
              <a:latin typeface="Asap" panose="020F0504030202060203" pitchFamily="34" charset="0"/>
            </a:endParaRPr>
          </a:p>
        </p:txBody>
      </p:sp>
      <p:sp>
        <p:nvSpPr>
          <p:cNvPr id="24" name="Text Placeholder 2">
            <a:extLst>
              <a:ext uri="{FF2B5EF4-FFF2-40B4-BE49-F238E27FC236}">
                <a16:creationId xmlns:a16="http://schemas.microsoft.com/office/drawing/2014/main" id="{30CAF70C-F9DB-45E2-855F-2F5A3B21EBB5}"/>
              </a:ext>
            </a:extLst>
          </p:cNvPr>
          <p:cNvSpPr>
            <a:spLocks noGrp="1"/>
          </p:cNvSpPr>
          <p:nvPr>
            <p:ph type="body" sz="quarter" idx="20"/>
          </p:nvPr>
        </p:nvSpPr>
        <p:spPr>
          <a:xfrm>
            <a:off x="7189263" y="5704272"/>
            <a:ext cx="2250838" cy="765032"/>
          </a:xfrm>
          <a:prstGeom prst="rect">
            <a:avLst/>
          </a:prstGeom>
        </p:spPr>
        <p:txBody>
          <a:bodyPr/>
          <a:lstStyle>
            <a:lvl1pPr marL="0" indent="0" algn="ctr">
              <a:buNone/>
              <a:defRPr sz="1400"/>
            </a:lvl1pPr>
          </a:lstStyle>
          <a:p>
            <a:endParaRPr lang="sk-SK" noProof="0" dirty="0">
              <a:latin typeface="Asap" panose="020F0504030202060203" pitchFamily="34" charset="0"/>
            </a:endParaRPr>
          </a:p>
        </p:txBody>
      </p:sp>
      <p:sp>
        <p:nvSpPr>
          <p:cNvPr id="25" name="Text Placeholder 2">
            <a:extLst>
              <a:ext uri="{FF2B5EF4-FFF2-40B4-BE49-F238E27FC236}">
                <a16:creationId xmlns:a16="http://schemas.microsoft.com/office/drawing/2014/main" id="{346AD7BB-E34C-4A05-B6FD-925B4659FE95}"/>
              </a:ext>
            </a:extLst>
          </p:cNvPr>
          <p:cNvSpPr>
            <a:spLocks noGrp="1"/>
          </p:cNvSpPr>
          <p:nvPr>
            <p:ph type="body" sz="quarter" idx="21"/>
          </p:nvPr>
        </p:nvSpPr>
        <p:spPr>
          <a:xfrm>
            <a:off x="9768669" y="5704272"/>
            <a:ext cx="2250838" cy="765032"/>
          </a:xfrm>
          <a:prstGeom prst="rect">
            <a:avLst/>
          </a:prstGeom>
        </p:spPr>
        <p:txBody>
          <a:bodyPr/>
          <a:lstStyle>
            <a:lvl1pPr marL="0" indent="0" algn="ctr">
              <a:buNone/>
              <a:defRPr sz="1400"/>
            </a:lvl1pPr>
          </a:lstStyle>
          <a:p>
            <a:endParaRPr lang="sk-SK" noProof="0" dirty="0">
              <a:latin typeface="Asap" panose="020F0504030202060203" pitchFamily="34" charset="0"/>
            </a:endParaRPr>
          </a:p>
        </p:txBody>
      </p:sp>
      <p:cxnSp>
        <p:nvCxnSpPr>
          <p:cNvPr id="26" name="Straight Connector 46">
            <a:extLst>
              <a:ext uri="{FF2B5EF4-FFF2-40B4-BE49-F238E27FC236}">
                <a16:creationId xmlns:a16="http://schemas.microsoft.com/office/drawing/2014/main" id="{7F6A350C-33E3-465E-A53F-F5E43C44D681}"/>
              </a:ext>
            </a:extLst>
          </p:cNvPr>
          <p:cNvCxnSpPr>
            <a:cxnSpLocks/>
          </p:cNvCxnSpPr>
          <p:nvPr userDrawn="1"/>
        </p:nvCxnSpPr>
        <p:spPr>
          <a:xfrm flipH="1">
            <a:off x="0" y="6343219"/>
            <a:ext cx="694308" cy="0"/>
          </a:xfrm>
          <a:prstGeom prst="line">
            <a:avLst/>
          </a:prstGeom>
          <a:ln w="57150">
            <a:solidFill>
              <a:srgbClr val="D1D3D4"/>
            </a:solidFill>
          </a:ln>
        </p:spPr>
        <p:style>
          <a:lnRef idx="3">
            <a:schemeClr val="accent1"/>
          </a:lnRef>
          <a:fillRef idx="0">
            <a:schemeClr val="accent1"/>
          </a:fillRef>
          <a:effectRef idx="2">
            <a:schemeClr val="accent1"/>
          </a:effectRef>
          <a:fontRef idx="minor">
            <a:schemeClr val="tx1"/>
          </a:fontRef>
        </p:style>
      </p:cxnSp>
      <p:sp>
        <p:nvSpPr>
          <p:cNvPr id="7" name="Zástupný objekt pre text 6">
            <a:extLst>
              <a:ext uri="{FF2B5EF4-FFF2-40B4-BE49-F238E27FC236}">
                <a16:creationId xmlns:a16="http://schemas.microsoft.com/office/drawing/2014/main" id="{207D3D30-2821-4F84-A48D-8C3BC9C227E3}"/>
              </a:ext>
            </a:extLst>
          </p:cNvPr>
          <p:cNvSpPr>
            <a:spLocks noGrp="1"/>
          </p:cNvSpPr>
          <p:nvPr>
            <p:ph type="body" sz="quarter" idx="25" hasCustomPrompt="1"/>
          </p:nvPr>
        </p:nvSpPr>
        <p:spPr>
          <a:xfrm>
            <a:off x="7387567" y="2190864"/>
            <a:ext cx="610200" cy="610200"/>
          </a:xfrm>
          <a:prstGeom prst="ellipse">
            <a:avLst/>
          </a:prstGeom>
          <a:solidFill>
            <a:schemeClr val="accent2"/>
          </a:solidFill>
        </p:spPr>
        <p:txBody>
          <a:bodyPr/>
          <a:lstStyle>
            <a:lvl1pPr marL="0" indent="0" algn="ctr">
              <a:buNone/>
              <a:defRPr sz="2000">
                <a:solidFill>
                  <a:schemeClr val="bg1"/>
                </a:solidFill>
              </a:defRPr>
            </a:lvl1pPr>
          </a:lstStyle>
          <a:p>
            <a:pPr lvl="0"/>
            <a:r>
              <a:rPr lang="en-US" dirty="0"/>
              <a:t>1</a:t>
            </a:r>
            <a:endParaRPr lang="sk-SK" dirty="0"/>
          </a:p>
        </p:txBody>
      </p:sp>
      <p:sp>
        <p:nvSpPr>
          <p:cNvPr id="29" name="Zástupný objekt pre text 6">
            <a:extLst>
              <a:ext uri="{FF2B5EF4-FFF2-40B4-BE49-F238E27FC236}">
                <a16:creationId xmlns:a16="http://schemas.microsoft.com/office/drawing/2014/main" id="{8A52FE87-EFAA-42BA-B1E9-F9D649CE3F7C}"/>
              </a:ext>
            </a:extLst>
          </p:cNvPr>
          <p:cNvSpPr>
            <a:spLocks noGrp="1"/>
          </p:cNvSpPr>
          <p:nvPr>
            <p:ph type="body" sz="quarter" idx="26" hasCustomPrompt="1"/>
          </p:nvPr>
        </p:nvSpPr>
        <p:spPr>
          <a:xfrm>
            <a:off x="4539691" y="4085718"/>
            <a:ext cx="610200" cy="610200"/>
          </a:xfrm>
          <a:prstGeom prst="ellipse">
            <a:avLst/>
          </a:prstGeom>
          <a:solidFill>
            <a:schemeClr val="accent2"/>
          </a:solidFill>
        </p:spPr>
        <p:txBody>
          <a:bodyPr/>
          <a:lstStyle>
            <a:lvl1pPr marL="0" indent="0" algn="ctr">
              <a:buNone/>
              <a:defRPr sz="2000">
                <a:solidFill>
                  <a:schemeClr val="bg1"/>
                </a:solidFill>
              </a:defRPr>
            </a:lvl1pPr>
          </a:lstStyle>
          <a:p>
            <a:pPr lvl="0"/>
            <a:r>
              <a:rPr lang="en-US" dirty="0"/>
              <a:t>2</a:t>
            </a:r>
            <a:endParaRPr lang="sk-SK" dirty="0"/>
          </a:p>
        </p:txBody>
      </p:sp>
      <p:sp>
        <p:nvSpPr>
          <p:cNvPr id="30" name="Zástupný objekt pre text 6">
            <a:extLst>
              <a:ext uri="{FF2B5EF4-FFF2-40B4-BE49-F238E27FC236}">
                <a16:creationId xmlns:a16="http://schemas.microsoft.com/office/drawing/2014/main" id="{D8524176-1551-43FD-B12A-865FB7F92BD3}"/>
              </a:ext>
            </a:extLst>
          </p:cNvPr>
          <p:cNvSpPr>
            <a:spLocks noGrp="1"/>
          </p:cNvSpPr>
          <p:nvPr>
            <p:ph type="body" sz="quarter" idx="27" hasCustomPrompt="1"/>
          </p:nvPr>
        </p:nvSpPr>
        <p:spPr>
          <a:xfrm>
            <a:off x="10086668" y="2409723"/>
            <a:ext cx="610200" cy="610200"/>
          </a:xfrm>
          <a:prstGeom prst="ellipse">
            <a:avLst/>
          </a:prstGeom>
          <a:solidFill>
            <a:schemeClr val="accent2"/>
          </a:solidFill>
        </p:spPr>
        <p:txBody>
          <a:bodyPr/>
          <a:lstStyle>
            <a:lvl1pPr marL="0" indent="0" algn="ctr">
              <a:buNone/>
              <a:defRPr sz="2000">
                <a:solidFill>
                  <a:schemeClr val="bg1"/>
                </a:solidFill>
              </a:defRPr>
            </a:lvl1pPr>
          </a:lstStyle>
          <a:p>
            <a:pPr lvl="0"/>
            <a:r>
              <a:rPr lang="en-US" dirty="0"/>
              <a:t>3</a:t>
            </a:r>
            <a:endParaRPr lang="sk-SK" dirty="0"/>
          </a:p>
        </p:txBody>
      </p:sp>
    </p:spTree>
    <p:extLst>
      <p:ext uri="{BB962C8B-B14F-4D97-AF65-F5344CB8AC3E}">
        <p14:creationId xmlns:p14="http://schemas.microsoft.com/office/powerpoint/2010/main" val="23685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100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nodePh="1">
                                  <p:stCondLst>
                                    <p:cond delay="1000"/>
                                  </p:stCondLst>
                                  <p:endCondLst>
                                    <p:cond evt="begin" delay="0">
                                      <p:tn val="9"/>
                                    </p:cond>
                                  </p:end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500" fill="hold"/>
                                        <p:tgtEl>
                                          <p:spTgt spid="20"/>
                                        </p:tgtEl>
                                        <p:attrNameLst>
                                          <p:attrName>ppt_x</p:attrName>
                                        </p:attrNameLst>
                                      </p:cBhvr>
                                      <p:tavLst>
                                        <p:tav tm="0">
                                          <p:val>
                                            <p:strVal val="#ppt_x"/>
                                          </p:val>
                                        </p:tav>
                                        <p:tav tm="100000">
                                          <p:val>
                                            <p:strVal val="#ppt_x"/>
                                          </p:val>
                                        </p:tav>
                                      </p:tavLst>
                                    </p:anim>
                                    <p:anim calcmode="lin" valueType="num">
                                      <p:cBhvr additive="base">
                                        <p:cTn id="12" dur="1500" fill="hold"/>
                                        <p:tgtEl>
                                          <p:spTgt spid="20"/>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nodePh="1">
                                  <p:stCondLst>
                                    <p:cond delay="1500"/>
                                  </p:stCondLst>
                                  <p:endCondLst>
                                    <p:cond evt="begin" delay="0">
                                      <p:tn val="13"/>
                                    </p:cond>
                                  </p:endCondLst>
                                  <p:childTnLst>
                                    <p:set>
                                      <p:cBhvr>
                                        <p:cTn id="14" dur="1" fill="hold">
                                          <p:stCondLst>
                                            <p:cond delay="0"/>
                                          </p:stCondLst>
                                        </p:cTn>
                                        <p:tgtEl>
                                          <p:spTgt spid="22">
                                            <p:txEl>
                                              <p:pRg st="0" end="0"/>
                                            </p:txEl>
                                          </p:spTgt>
                                        </p:tgtEl>
                                        <p:attrNameLst>
                                          <p:attrName>style.visibility</p:attrName>
                                        </p:attrNameLst>
                                      </p:cBhvr>
                                      <p:to>
                                        <p:strVal val="visible"/>
                                      </p:to>
                                    </p:set>
                                    <p:anim calcmode="lin" valueType="num">
                                      <p:cBhvr additive="base">
                                        <p:cTn id="15" dur="1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16" dur="1500" fill="hold"/>
                                        <p:tgtEl>
                                          <p:spTgt spid="22">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nodePh="1">
                                  <p:stCondLst>
                                    <p:cond delay="1500"/>
                                  </p:stCondLst>
                                  <p:endCondLst>
                                    <p:cond evt="begin" delay="0">
                                      <p:tn val="17"/>
                                    </p:cond>
                                  </p:endCondLst>
                                  <p:childTnLst>
                                    <p:set>
                                      <p:cBhvr>
                                        <p:cTn id="18" dur="1" fill="hold">
                                          <p:stCondLst>
                                            <p:cond delay="0"/>
                                          </p:stCondLst>
                                        </p:cTn>
                                        <p:tgtEl>
                                          <p:spTgt spid="24">
                                            <p:txEl>
                                              <p:pRg st="0" end="0"/>
                                            </p:txEl>
                                          </p:spTgt>
                                        </p:tgtEl>
                                        <p:attrNameLst>
                                          <p:attrName>style.visibility</p:attrName>
                                        </p:attrNameLst>
                                      </p:cBhvr>
                                      <p:to>
                                        <p:strVal val="visible"/>
                                      </p:to>
                                    </p:set>
                                    <p:anim calcmode="lin" valueType="num">
                                      <p:cBhvr additive="base">
                                        <p:cTn id="19" dur="1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20" dur="1500" fill="hold"/>
                                        <p:tgtEl>
                                          <p:spTgt spid="24">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nodePh="1">
                                  <p:stCondLst>
                                    <p:cond delay="1500"/>
                                  </p:stCondLst>
                                  <p:endCondLst>
                                    <p:cond evt="begin" delay="0">
                                      <p:tn val="21"/>
                                    </p:cond>
                                  </p:endCondLst>
                                  <p:childTnLst>
                                    <p:set>
                                      <p:cBhvr>
                                        <p:cTn id="22" dur="1" fill="hold">
                                          <p:stCondLst>
                                            <p:cond delay="0"/>
                                          </p:stCondLst>
                                        </p:cTn>
                                        <p:tgtEl>
                                          <p:spTgt spid="25">
                                            <p:txEl>
                                              <p:pRg st="0" end="0"/>
                                            </p:txEl>
                                          </p:spTgt>
                                        </p:tgtEl>
                                        <p:attrNameLst>
                                          <p:attrName>style.visibility</p:attrName>
                                        </p:attrNameLst>
                                      </p:cBhvr>
                                      <p:to>
                                        <p:strVal val="visible"/>
                                      </p:to>
                                    </p:set>
                                    <p:anim calcmode="lin" valueType="num">
                                      <p:cBhvr additive="base">
                                        <p:cTn id="23" dur="1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24" dur="1500" fill="hold"/>
                                        <p:tgtEl>
                                          <p:spTgt spid="25">
                                            <p:txEl>
                                              <p:pRg st="0" end="0"/>
                                            </p:txEl>
                                          </p:spTgt>
                                        </p:tgtEl>
                                        <p:attrNameLst>
                                          <p:attrName>ppt_y</p:attrName>
                                        </p:attrNameLst>
                                      </p:cBhvr>
                                      <p:tavLst>
                                        <p:tav tm="0">
                                          <p:val>
                                            <p:strVal val="1+#ppt_h/2"/>
                                          </p:val>
                                        </p:tav>
                                        <p:tav tm="100000">
                                          <p:val>
                                            <p:strVal val="#ppt_y"/>
                                          </p:val>
                                        </p:tav>
                                      </p:tavLst>
                                    </p:anim>
                                  </p:childTnLst>
                                </p:cTn>
                              </p:par>
                              <p:par>
                                <p:cTn id="25" presetID="6" presetClass="entr" presetSubtype="32" fill="hold" grpId="0" nodeType="withEffect">
                                  <p:stCondLst>
                                    <p:cond delay="1500"/>
                                  </p:stCondLst>
                                  <p:childTnLst>
                                    <p:set>
                                      <p:cBhvr>
                                        <p:cTn id="26" dur="1" fill="hold">
                                          <p:stCondLst>
                                            <p:cond delay="0"/>
                                          </p:stCondLst>
                                        </p:cTn>
                                        <p:tgtEl>
                                          <p:spTgt spid="7">
                                            <p:bg/>
                                          </p:spTgt>
                                        </p:tgtEl>
                                        <p:attrNameLst>
                                          <p:attrName>style.visibility</p:attrName>
                                        </p:attrNameLst>
                                      </p:cBhvr>
                                      <p:to>
                                        <p:strVal val="visible"/>
                                      </p:to>
                                    </p:set>
                                    <p:animEffect transition="in" filter="circle(out)">
                                      <p:cBhvr>
                                        <p:cTn id="27" dur="1000"/>
                                        <p:tgtEl>
                                          <p:spTgt spid="7">
                                            <p:bg/>
                                          </p:spTgt>
                                        </p:tgtEl>
                                      </p:cBhvr>
                                    </p:animEffect>
                                  </p:childTnLst>
                                </p:cTn>
                              </p:par>
                              <p:par>
                                <p:cTn id="28" presetID="6" presetClass="entr" presetSubtype="32" fill="hold" grpId="0" nodeType="withEffect">
                                  <p:stCondLst>
                                    <p:cond delay="1500"/>
                                  </p:stCondLst>
                                  <p:childTnLst>
                                    <p:set>
                                      <p:cBhvr>
                                        <p:cTn id="29" dur="1" fill="hold">
                                          <p:stCondLst>
                                            <p:cond delay="0"/>
                                          </p:stCondLst>
                                        </p:cTn>
                                        <p:tgtEl>
                                          <p:spTgt spid="7">
                                            <p:txEl>
                                              <p:pRg st="0" end="0"/>
                                            </p:txEl>
                                          </p:spTgt>
                                        </p:tgtEl>
                                        <p:attrNameLst>
                                          <p:attrName>style.visibility</p:attrName>
                                        </p:attrNameLst>
                                      </p:cBhvr>
                                      <p:to>
                                        <p:strVal val="visible"/>
                                      </p:to>
                                    </p:set>
                                    <p:animEffect transition="in" filter="circle(out)">
                                      <p:cBhvr>
                                        <p:cTn id="30" dur="1000"/>
                                        <p:tgtEl>
                                          <p:spTgt spid="7">
                                            <p:txEl>
                                              <p:pRg st="0" end="0"/>
                                            </p:txEl>
                                          </p:spTgt>
                                        </p:tgtEl>
                                      </p:cBhvr>
                                    </p:animEffect>
                                  </p:childTnLst>
                                </p:cTn>
                              </p:par>
                              <p:par>
                                <p:cTn id="31" presetID="6" presetClass="entr" presetSubtype="32" fill="hold" grpId="0" nodeType="withEffect">
                                  <p:stCondLst>
                                    <p:cond delay="1500"/>
                                  </p:stCondLst>
                                  <p:childTnLst>
                                    <p:set>
                                      <p:cBhvr>
                                        <p:cTn id="32" dur="1" fill="hold">
                                          <p:stCondLst>
                                            <p:cond delay="0"/>
                                          </p:stCondLst>
                                        </p:cTn>
                                        <p:tgtEl>
                                          <p:spTgt spid="29">
                                            <p:bg/>
                                          </p:spTgt>
                                        </p:tgtEl>
                                        <p:attrNameLst>
                                          <p:attrName>style.visibility</p:attrName>
                                        </p:attrNameLst>
                                      </p:cBhvr>
                                      <p:to>
                                        <p:strVal val="visible"/>
                                      </p:to>
                                    </p:set>
                                    <p:animEffect transition="in" filter="circle(out)">
                                      <p:cBhvr>
                                        <p:cTn id="33" dur="1000"/>
                                        <p:tgtEl>
                                          <p:spTgt spid="29">
                                            <p:bg/>
                                          </p:spTgt>
                                        </p:tgtEl>
                                      </p:cBhvr>
                                    </p:animEffect>
                                  </p:childTnLst>
                                </p:cTn>
                              </p:par>
                              <p:par>
                                <p:cTn id="34" presetID="6" presetClass="entr" presetSubtype="32" fill="hold" grpId="0" nodeType="withEffect">
                                  <p:stCondLst>
                                    <p:cond delay="150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circle(out)">
                                      <p:cBhvr>
                                        <p:cTn id="36" dur="1000"/>
                                        <p:tgtEl>
                                          <p:spTgt spid="29">
                                            <p:txEl>
                                              <p:pRg st="0" end="0"/>
                                            </p:txEl>
                                          </p:spTgt>
                                        </p:tgtEl>
                                      </p:cBhvr>
                                    </p:animEffect>
                                  </p:childTnLst>
                                </p:cTn>
                              </p:par>
                              <p:par>
                                <p:cTn id="37" presetID="6" presetClass="entr" presetSubtype="32" fill="hold" grpId="0" nodeType="withEffect">
                                  <p:stCondLst>
                                    <p:cond delay="1500"/>
                                  </p:stCondLst>
                                  <p:childTnLst>
                                    <p:set>
                                      <p:cBhvr>
                                        <p:cTn id="38" dur="1" fill="hold">
                                          <p:stCondLst>
                                            <p:cond delay="0"/>
                                          </p:stCondLst>
                                        </p:cTn>
                                        <p:tgtEl>
                                          <p:spTgt spid="30">
                                            <p:bg/>
                                          </p:spTgt>
                                        </p:tgtEl>
                                        <p:attrNameLst>
                                          <p:attrName>style.visibility</p:attrName>
                                        </p:attrNameLst>
                                      </p:cBhvr>
                                      <p:to>
                                        <p:strVal val="visible"/>
                                      </p:to>
                                    </p:set>
                                    <p:animEffect transition="in" filter="circle(out)">
                                      <p:cBhvr>
                                        <p:cTn id="39" dur="1000"/>
                                        <p:tgtEl>
                                          <p:spTgt spid="30">
                                            <p:bg/>
                                          </p:spTgt>
                                        </p:tgtEl>
                                      </p:cBhvr>
                                    </p:animEffect>
                                  </p:childTnLst>
                                </p:cTn>
                              </p:par>
                              <p:par>
                                <p:cTn id="40" presetID="6" presetClass="entr" presetSubtype="32" fill="hold" grpId="0" nodeType="withEffect">
                                  <p:stCondLst>
                                    <p:cond delay="1500"/>
                                  </p:stCondLst>
                                  <p:childTnLst>
                                    <p:set>
                                      <p:cBhvr>
                                        <p:cTn id="41" dur="1" fill="hold">
                                          <p:stCondLst>
                                            <p:cond delay="0"/>
                                          </p:stCondLst>
                                        </p:cTn>
                                        <p:tgtEl>
                                          <p:spTgt spid="30">
                                            <p:txEl>
                                              <p:pRg st="0" end="0"/>
                                            </p:txEl>
                                          </p:spTgt>
                                        </p:tgtEl>
                                        <p:attrNameLst>
                                          <p:attrName>style.visibility</p:attrName>
                                        </p:attrNameLst>
                                      </p:cBhvr>
                                      <p:to>
                                        <p:strVal val="visible"/>
                                      </p:to>
                                    </p:set>
                                    <p:animEffect transition="in" filter="circle(out)">
                                      <p:cBhvr>
                                        <p:cTn id="42" dur="1000"/>
                                        <p:tgtEl>
                                          <p:spTgt spid="30">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1000" fill="hold"/>
                                        <p:tgtEl>
                                          <p:spTgt spid="14"/>
                                        </p:tgtEl>
                                        <p:attrNameLst>
                                          <p:attrName>ppt_x</p:attrName>
                                        </p:attrNameLst>
                                      </p:cBhvr>
                                      <p:tavLst>
                                        <p:tav tm="0">
                                          <p:val>
                                            <p:strVal val="0-#ppt_w/2"/>
                                          </p:val>
                                        </p:tav>
                                        <p:tav tm="100000">
                                          <p:val>
                                            <p:strVal val="#ppt_x"/>
                                          </p:val>
                                        </p:tav>
                                      </p:tavLst>
                                    </p:anim>
                                    <p:anim calcmode="lin" valueType="num">
                                      <p:cBhvr additive="base">
                                        <p:cTn id="48"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0-#ppt_w/2"/>
                                          </p:val>
                                        </p:tav>
                                        <p:tav tm="100000">
                                          <p:val>
                                            <p:strVal val="#ppt_x"/>
                                          </p:val>
                                        </p:tav>
                                      </p:tavLst>
                                    </p:anim>
                                    <p:anim calcmode="lin" valueType="num">
                                      <p:cBhvr additive="base">
                                        <p:cTn id="54" dur="10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5" grpId="0" build="p">
        <p:tmplLst>
          <p:tmpl lvl="1">
            <p:tnLst>
              <p:par>
                <p:cTn presetID="2" presetClass="entr" presetSubtype="4" fill="hold" nodeType="withEffect">
                  <p:stCondLst>
                    <p:cond delay="10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1000" fill="hold"/>
                        <p:tgtEl>
                          <p:spTgt spid="15"/>
                        </p:tgtEl>
                        <p:attrNameLst>
                          <p:attrName>ppt_x</p:attrName>
                        </p:attrNameLst>
                      </p:cBhvr>
                      <p:tavLst>
                        <p:tav tm="0">
                          <p:val>
                            <p:strVal val="#ppt_x"/>
                          </p:val>
                        </p:tav>
                        <p:tav tm="100000">
                          <p:val>
                            <p:strVal val="#ppt_x"/>
                          </p:val>
                        </p:tav>
                      </p:tavLst>
                    </p:anim>
                    <p:anim calcmode="lin" valueType="num">
                      <p:cBhvr additive="base">
                        <p:cTn dur="1000" fill="hold"/>
                        <p:tgtEl>
                          <p:spTgt spid="15"/>
                        </p:tgtEl>
                        <p:attrNameLst>
                          <p:attrName>ppt_y</p:attrName>
                        </p:attrNameLst>
                      </p:cBhvr>
                      <p:tavLst>
                        <p:tav tm="0">
                          <p:val>
                            <p:strVal val="1+#ppt_h/2"/>
                          </p:val>
                        </p:tav>
                        <p:tav tm="100000">
                          <p:val>
                            <p:strVal val="#ppt_y"/>
                          </p:val>
                        </p:tav>
                      </p:tavLst>
                    </p:anim>
                  </p:childTnLst>
                </p:cTn>
              </p:par>
            </p:tnLst>
          </p:tmpl>
        </p:tmplLst>
      </p:bldP>
      <p:bldP spid="22" grpId="0" build="p">
        <p:tmplLst>
          <p:tmpl lvl="1">
            <p:tnLst>
              <p:par>
                <p:cTn presetID="2" presetClass="entr" presetSubtype="4" fill="hold" nodeType="withEffect" nodePh="1">
                  <p:stCondLst>
                    <p:cond delay="1500"/>
                  </p:stCondLst>
                  <p:endCondLst>
                    <p:cond delay="0"/>
                  </p:endCondLst>
                  <p:childTnLst>
                    <p:set>
                      <p:cBhvr>
                        <p:cTn dur="1" fill="hold">
                          <p:stCondLst>
                            <p:cond delay="0"/>
                          </p:stCondLst>
                        </p:cTn>
                        <p:tgtEl>
                          <p:spTgt spid="22"/>
                        </p:tgtEl>
                        <p:attrNameLst>
                          <p:attrName>style.visibility</p:attrName>
                        </p:attrNameLst>
                      </p:cBhvr>
                      <p:to>
                        <p:strVal val="visible"/>
                      </p:to>
                    </p:set>
                    <p:anim calcmode="lin" valueType="num">
                      <p:cBhvr additive="base">
                        <p:cTn dur="1500" fill="hold"/>
                        <p:tgtEl>
                          <p:spTgt spid="22"/>
                        </p:tgtEl>
                        <p:attrNameLst>
                          <p:attrName>ppt_x</p:attrName>
                        </p:attrNameLst>
                      </p:cBhvr>
                      <p:tavLst>
                        <p:tav tm="0">
                          <p:val>
                            <p:strVal val="#ppt_x"/>
                          </p:val>
                        </p:tav>
                        <p:tav tm="100000">
                          <p:val>
                            <p:strVal val="#ppt_x"/>
                          </p:val>
                        </p:tav>
                      </p:tavLst>
                    </p:anim>
                    <p:anim calcmode="lin" valueType="num">
                      <p:cBhvr additive="base">
                        <p:cTn dur="1500" fill="hold"/>
                        <p:tgtEl>
                          <p:spTgt spid="22"/>
                        </p:tgtEl>
                        <p:attrNameLst>
                          <p:attrName>ppt_y</p:attrName>
                        </p:attrNameLst>
                      </p:cBhvr>
                      <p:tavLst>
                        <p:tav tm="0">
                          <p:val>
                            <p:strVal val="1+#ppt_h/2"/>
                          </p:val>
                        </p:tav>
                        <p:tav tm="100000">
                          <p:val>
                            <p:strVal val="#ppt_y"/>
                          </p:val>
                        </p:tav>
                      </p:tavLst>
                    </p:anim>
                  </p:childTnLst>
                </p:cTn>
              </p:par>
            </p:tnLst>
          </p:tmpl>
        </p:tmplLst>
      </p:bldP>
      <p:bldP spid="24" grpId="0" build="p">
        <p:tmplLst>
          <p:tmpl lvl="1">
            <p:tnLst>
              <p:par>
                <p:cTn presetID="2" presetClass="entr" presetSubtype="4" fill="hold" nodeType="withEffect" nodePh="1">
                  <p:stCondLst>
                    <p:cond delay="1500"/>
                  </p:stCondLst>
                  <p:endCondLst>
                    <p:cond delay="0"/>
                  </p:endCondLst>
                  <p:childTnLst>
                    <p:set>
                      <p:cBhvr>
                        <p:cTn dur="1" fill="hold">
                          <p:stCondLst>
                            <p:cond delay="0"/>
                          </p:stCondLst>
                        </p:cTn>
                        <p:tgtEl>
                          <p:spTgt spid="24"/>
                        </p:tgtEl>
                        <p:attrNameLst>
                          <p:attrName>style.visibility</p:attrName>
                        </p:attrNameLst>
                      </p:cBhvr>
                      <p:to>
                        <p:strVal val="visible"/>
                      </p:to>
                    </p:set>
                    <p:anim calcmode="lin" valueType="num">
                      <p:cBhvr additive="base">
                        <p:cTn dur="1500" fill="hold"/>
                        <p:tgtEl>
                          <p:spTgt spid="24"/>
                        </p:tgtEl>
                        <p:attrNameLst>
                          <p:attrName>ppt_x</p:attrName>
                        </p:attrNameLst>
                      </p:cBhvr>
                      <p:tavLst>
                        <p:tav tm="0">
                          <p:val>
                            <p:strVal val="#ppt_x"/>
                          </p:val>
                        </p:tav>
                        <p:tav tm="100000">
                          <p:val>
                            <p:strVal val="#ppt_x"/>
                          </p:val>
                        </p:tav>
                      </p:tavLst>
                    </p:anim>
                    <p:anim calcmode="lin" valueType="num">
                      <p:cBhvr additive="base">
                        <p:cTn dur="1500" fill="hold"/>
                        <p:tgtEl>
                          <p:spTgt spid="24"/>
                        </p:tgtEl>
                        <p:attrNameLst>
                          <p:attrName>ppt_y</p:attrName>
                        </p:attrNameLst>
                      </p:cBhvr>
                      <p:tavLst>
                        <p:tav tm="0">
                          <p:val>
                            <p:strVal val="1+#ppt_h/2"/>
                          </p:val>
                        </p:tav>
                        <p:tav tm="100000">
                          <p:val>
                            <p:strVal val="#ppt_y"/>
                          </p:val>
                        </p:tav>
                      </p:tavLst>
                    </p:anim>
                  </p:childTnLst>
                </p:cTn>
              </p:par>
            </p:tnLst>
          </p:tmpl>
        </p:tmplLst>
      </p:bldP>
      <p:bldP spid="25" grpId="0" build="p">
        <p:tmplLst>
          <p:tmpl lvl="1">
            <p:tnLst>
              <p:par>
                <p:cTn presetID="2" presetClass="entr" presetSubtype="4" fill="hold" nodeType="withEffect" nodePh="1">
                  <p:stCondLst>
                    <p:cond delay="150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1500" fill="hold"/>
                        <p:tgtEl>
                          <p:spTgt spid="25"/>
                        </p:tgtEl>
                        <p:attrNameLst>
                          <p:attrName>ppt_x</p:attrName>
                        </p:attrNameLst>
                      </p:cBhvr>
                      <p:tavLst>
                        <p:tav tm="0">
                          <p:val>
                            <p:strVal val="#ppt_x"/>
                          </p:val>
                        </p:tav>
                        <p:tav tm="100000">
                          <p:val>
                            <p:strVal val="#ppt_x"/>
                          </p:val>
                        </p:tav>
                      </p:tavLst>
                    </p:anim>
                    <p:anim calcmode="lin" valueType="num">
                      <p:cBhvr additive="base">
                        <p:cTn dur="1500" fill="hold"/>
                        <p:tgtEl>
                          <p:spTgt spid="25"/>
                        </p:tgtEl>
                        <p:attrNameLst>
                          <p:attrName>ppt_y</p:attrName>
                        </p:attrNameLst>
                      </p:cBhvr>
                      <p:tavLst>
                        <p:tav tm="0">
                          <p:val>
                            <p:strVal val="1+#ppt_h/2"/>
                          </p:val>
                        </p:tav>
                        <p:tav tm="100000">
                          <p:val>
                            <p:strVal val="#ppt_y"/>
                          </p:val>
                        </p:tav>
                      </p:tavLst>
                    </p:anim>
                  </p:childTnLst>
                </p:cTn>
              </p:par>
            </p:tnLst>
          </p:tmpl>
        </p:tmplLst>
      </p:bldP>
      <p:bldP spid="7" grpId="0" build="p" animBg="1">
        <p:tmplLst>
          <p:tmpl>
            <p:tnLst>
              <p:par>
                <p:cTn presetID="6" presetClass="entr" presetSubtype="32" fill="hold" nodeType="withEffect">
                  <p:stCondLst>
                    <p:cond delay="1500"/>
                  </p:stCondLst>
                  <p:childTnLst>
                    <p:set>
                      <p:cBhvr>
                        <p:cTn dur="1" fill="hold">
                          <p:stCondLst>
                            <p:cond delay="0"/>
                          </p:stCondLst>
                        </p:cTn>
                        <p:tgtEl>
                          <p:spTgt spid="7"/>
                        </p:tgtEl>
                        <p:attrNameLst>
                          <p:attrName>style.visibility</p:attrName>
                        </p:attrNameLst>
                      </p:cBhvr>
                      <p:to>
                        <p:strVal val="visible"/>
                      </p:to>
                    </p:set>
                    <p:animEffect transition="in" filter="circle(out)">
                      <p:cBhvr>
                        <p:cTn dur="1000"/>
                        <p:tgtEl>
                          <p:spTgt spid="7"/>
                        </p:tgtEl>
                      </p:cBhvr>
                    </p:animEffect>
                  </p:childTnLst>
                </p:cTn>
              </p:par>
            </p:tnLst>
          </p:tmpl>
          <p:tmpl lvl="1">
            <p:tnLst>
              <p:par>
                <p:cTn presetID="6" presetClass="entr" presetSubtype="32" fill="hold" nodeType="withEffect">
                  <p:stCondLst>
                    <p:cond delay="1500"/>
                  </p:stCondLst>
                  <p:childTnLst>
                    <p:set>
                      <p:cBhvr>
                        <p:cTn dur="1" fill="hold">
                          <p:stCondLst>
                            <p:cond delay="0"/>
                          </p:stCondLst>
                        </p:cTn>
                        <p:tgtEl>
                          <p:spTgt spid="7"/>
                        </p:tgtEl>
                        <p:attrNameLst>
                          <p:attrName>style.visibility</p:attrName>
                        </p:attrNameLst>
                      </p:cBhvr>
                      <p:to>
                        <p:strVal val="visible"/>
                      </p:to>
                    </p:set>
                    <p:animEffect transition="in" filter="circle(out)">
                      <p:cBhvr>
                        <p:cTn dur="1000"/>
                        <p:tgtEl>
                          <p:spTgt spid="7"/>
                        </p:tgtEl>
                      </p:cBhvr>
                    </p:animEffect>
                  </p:childTnLst>
                </p:cTn>
              </p:par>
            </p:tnLst>
          </p:tmpl>
        </p:tmplLst>
      </p:bldP>
      <p:bldP spid="29" grpId="0" build="p" animBg="1">
        <p:tmplLst>
          <p:tmpl>
            <p:tnLst>
              <p:par>
                <p:cTn presetID="6" presetClass="entr" presetSubtype="32" fill="hold" nodeType="withEffect">
                  <p:stCondLst>
                    <p:cond delay="1500"/>
                  </p:stCondLst>
                  <p:childTnLst>
                    <p:set>
                      <p:cBhvr>
                        <p:cTn dur="1" fill="hold">
                          <p:stCondLst>
                            <p:cond delay="0"/>
                          </p:stCondLst>
                        </p:cTn>
                        <p:tgtEl>
                          <p:spTgt spid="29"/>
                        </p:tgtEl>
                        <p:attrNameLst>
                          <p:attrName>style.visibility</p:attrName>
                        </p:attrNameLst>
                      </p:cBhvr>
                      <p:to>
                        <p:strVal val="visible"/>
                      </p:to>
                    </p:set>
                    <p:animEffect transition="in" filter="circle(out)">
                      <p:cBhvr>
                        <p:cTn dur="1000"/>
                        <p:tgtEl>
                          <p:spTgt spid="29"/>
                        </p:tgtEl>
                      </p:cBhvr>
                    </p:animEffect>
                  </p:childTnLst>
                </p:cTn>
              </p:par>
            </p:tnLst>
          </p:tmpl>
          <p:tmpl lvl="1">
            <p:tnLst>
              <p:par>
                <p:cTn presetID="6" presetClass="entr" presetSubtype="32" fill="hold" nodeType="withEffect">
                  <p:stCondLst>
                    <p:cond delay="1500"/>
                  </p:stCondLst>
                  <p:childTnLst>
                    <p:set>
                      <p:cBhvr>
                        <p:cTn dur="1" fill="hold">
                          <p:stCondLst>
                            <p:cond delay="0"/>
                          </p:stCondLst>
                        </p:cTn>
                        <p:tgtEl>
                          <p:spTgt spid="29"/>
                        </p:tgtEl>
                        <p:attrNameLst>
                          <p:attrName>style.visibility</p:attrName>
                        </p:attrNameLst>
                      </p:cBhvr>
                      <p:to>
                        <p:strVal val="visible"/>
                      </p:to>
                    </p:set>
                    <p:animEffect transition="in" filter="circle(out)">
                      <p:cBhvr>
                        <p:cTn dur="1000"/>
                        <p:tgtEl>
                          <p:spTgt spid="29"/>
                        </p:tgtEl>
                      </p:cBhvr>
                    </p:animEffect>
                  </p:childTnLst>
                </p:cTn>
              </p:par>
            </p:tnLst>
          </p:tmpl>
        </p:tmplLst>
      </p:bldP>
      <p:bldP spid="30" grpId="0" build="p" animBg="1">
        <p:tmplLst>
          <p:tmpl>
            <p:tnLst>
              <p:par>
                <p:cTn presetID="6" presetClass="entr" presetSubtype="32" fill="hold" nodeType="withEffect">
                  <p:stCondLst>
                    <p:cond delay="1500"/>
                  </p:stCondLst>
                  <p:childTnLst>
                    <p:set>
                      <p:cBhvr>
                        <p:cTn dur="1" fill="hold">
                          <p:stCondLst>
                            <p:cond delay="0"/>
                          </p:stCondLst>
                        </p:cTn>
                        <p:tgtEl>
                          <p:spTgt spid="30"/>
                        </p:tgtEl>
                        <p:attrNameLst>
                          <p:attrName>style.visibility</p:attrName>
                        </p:attrNameLst>
                      </p:cBhvr>
                      <p:to>
                        <p:strVal val="visible"/>
                      </p:to>
                    </p:set>
                    <p:animEffect transition="in" filter="circle(out)">
                      <p:cBhvr>
                        <p:cTn dur="1000"/>
                        <p:tgtEl>
                          <p:spTgt spid="30"/>
                        </p:tgtEl>
                      </p:cBhvr>
                    </p:animEffect>
                  </p:childTnLst>
                </p:cTn>
              </p:par>
            </p:tnLst>
          </p:tmpl>
          <p:tmpl lvl="1">
            <p:tnLst>
              <p:par>
                <p:cTn presetID="6" presetClass="entr" presetSubtype="32" fill="hold" nodeType="withEffect">
                  <p:stCondLst>
                    <p:cond delay="1500"/>
                  </p:stCondLst>
                  <p:childTnLst>
                    <p:set>
                      <p:cBhvr>
                        <p:cTn dur="1" fill="hold">
                          <p:stCondLst>
                            <p:cond delay="0"/>
                          </p:stCondLst>
                        </p:cTn>
                        <p:tgtEl>
                          <p:spTgt spid="30"/>
                        </p:tgtEl>
                        <p:attrNameLst>
                          <p:attrName>style.visibility</p:attrName>
                        </p:attrNameLst>
                      </p:cBhvr>
                      <p:to>
                        <p:strVal val="visible"/>
                      </p:to>
                    </p:set>
                    <p:animEffect transition="in" filter="circle(out)">
                      <p:cBhvr>
                        <p:cTn dur="1000"/>
                        <p:tgtEl>
                          <p:spTgt spid="30"/>
                        </p:tgtEl>
                      </p:cBhvr>
                    </p:animEffect>
                  </p:childTnLst>
                </p:cTn>
              </p:par>
            </p:tnLst>
          </p:tmpl>
        </p:tmplLst>
      </p:bldP>
    </p:bldLst>
  </p:timing>
  <p:extLst mod="1">
    <p:ext uri="{DCECCB84-F9BA-43D5-87BE-67443E8EF086}">
      <p15:sldGuideLst xmlns:p15="http://schemas.microsoft.com/office/powerpoint/2012/main">
        <p15:guide id="1" orient="horz" pos="2160">
          <p15:clr>
            <a:srgbClr val="FBAE40"/>
          </p15:clr>
        </p15:guide>
        <p15:guide id="2" pos="422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52D4B2A-8F1A-403C-AE85-90B69F6934D4}"/>
              </a:ext>
            </a:extLst>
          </p:cNvPr>
          <p:cNvSpPr/>
          <p:nvPr userDrawn="1"/>
        </p:nvSpPr>
        <p:spPr>
          <a:xfrm>
            <a:off x="0" y="6176963"/>
            <a:ext cx="12192000" cy="681037"/>
          </a:xfrm>
          <a:prstGeom prst="rect">
            <a:avLst/>
          </a:prstGeom>
          <a:solidFill>
            <a:srgbClr val="263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F84D9527-038D-45AE-ACB0-D17770B2682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1879" y="6268537"/>
            <a:ext cx="2377926" cy="452938"/>
          </a:xfrm>
          <a:prstGeom prst="rect">
            <a:avLst/>
          </a:prstGeom>
        </p:spPr>
      </p:pic>
      <p:sp>
        <p:nvSpPr>
          <p:cNvPr id="2" name="Title 1">
            <a:extLst>
              <a:ext uri="{FF2B5EF4-FFF2-40B4-BE49-F238E27FC236}">
                <a16:creationId xmlns:a16="http://schemas.microsoft.com/office/drawing/2014/main" id="{7CE1DC0E-7E77-4E9A-803F-8DBEDA2655E2}"/>
              </a:ext>
            </a:extLst>
          </p:cNvPr>
          <p:cNvSpPr>
            <a:spLocks noGrp="1"/>
          </p:cNvSpPr>
          <p:nvPr>
            <p:ph type="title"/>
          </p:nvPr>
        </p:nvSpPr>
        <p:spPr>
          <a:xfrm>
            <a:off x="838200" y="365125"/>
            <a:ext cx="10515600" cy="1325563"/>
          </a:xfrm>
          <a:prstGeom prst="rect">
            <a:avLst/>
          </a:prstGeom>
        </p:spPr>
        <p:txBody>
          <a:bodyPr/>
          <a:lstStyle>
            <a:lvl1pPr algn="ctr">
              <a:defRPr/>
            </a:lvl1pPr>
          </a:lstStyle>
          <a:p>
            <a:endParaRPr lang="sk-SK" noProof="0" dirty="0"/>
          </a:p>
        </p:txBody>
      </p:sp>
      <p:sp>
        <p:nvSpPr>
          <p:cNvPr id="3" name="Content Placeholder 2">
            <a:extLst>
              <a:ext uri="{FF2B5EF4-FFF2-40B4-BE49-F238E27FC236}">
                <a16:creationId xmlns:a16="http://schemas.microsoft.com/office/drawing/2014/main" id="{355EBBA9-A44D-434D-B4A0-77257DE5CED3}"/>
              </a:ext>
            </a:extLst>
          </p:cNvPr>
          <p:cNvSpPr>
            <a:spLocks noGrp="1"/>
          </p:cNvSpPr>
          <p:nvPr>
            <p:ph idx="1"/>
          </p:nvPr>
        </p:nvSpPr>
        <p:spPr>
          <a:xfrm>
            <a:off x="838200" y="1825625"/>
            <a:ext cx="10515600" cy="4193381"/>
          </a:xfrm>
          <a:prstGeom prst="rect">
            <a:avLst/>
          </a:prstGeom>
        </p:spPr>
        <p:txBody>
          <a:bodyPr/>
          <a:lstStyle>
            <a:lvl1pPr marL="0" indent="0">
              <a:buNone/>
              <a:defRPr>
                <a:solidFill>
                  <a:schemeClr val="bg1">
                    <a:lumMod val="50000"/>
                  </a:schemeClr>
                </a:solidFill>
              </a:defRPr>
            </a:lvl1pPr>
            <a:lvl2pPr marL="457200" indent="0">
              <a:buNone/>
              <a:defRPr>
                <a:solidFill>
                  <a:schemeClr val="bg1">
                    <a:lumMod val="50000"/>
                  </a:schemeClr>
                </a:solidFill>
              </a:defRPr>
            </a:lvl2pPr>
            <a:lvl3pPr marL="914400" indent="0">
              <a:buNone/>
              <a:defRPr>
                <a:solidFill>
                  <a:schemeClr val="bg1">
                    <a:lumMod val="50000"/>
                  </a:schemeClr>
                </a:solidFill>
              </a:defRPr>
            </a:lvl3pPr>
            <a:lvl4pPr marL="1371600" indent="0">
              <a:buNone/>
              <a:defRPr>
                <a:solidFill>
                  <a:schemeClr val="bg1">
                    <a:lumMod val="50000"/>
                  </a:schemeClr>
                </a:solidFill>
              </a:defRPr>
            </a:lvl4pPr>
            <a:lvl5pPr marL="1828800" indent="0">
              <a:buNone/>
              <a:defRPr>
                <a:solidFill>
                  <a:schemeClr val="bg1">
                    <a:lumMod val="50000"/>
                  </a:schemeClr>
                </a:solidFill>
              </a:defRPr>
            </a:lvl5pPr>
          </a:lstStyle>
          <a:p>
            <a:pPr lvl="0"/>
            <a:endParaRPr lang="sk-SK" noProof="0" dirty="0"/>
          </a:p>
        </p:txBody>
      </p:sp>
      <p:sp>
        <p:nvSpPr>
          <p:cNvPr id="12" name="Footer Placeholder 4">
            <a:extLst>
              <a:ext uri="{FF2B5EF4-FFF2-40B4-BE49-F238E27FC236}">
                <a16:creationId xmlns:a16="http://schemas.microsoft.com/office/drawing/2014/main" id="{6ADE636D-D16C-4927-8C8C-30FE3002EA66}"/>
              </a:ext>
            </a:extLst>
          </p:cNvPr>
          <p:cNvSpPr txBox="1">
            <a:spLocks/>
          </p:cNvSpPr>
          <p:nvPr userDrawn="1"/>
        </p:nvSpPr>
        <p:spPr>
          <a:xfrm>
            <a:off x="9301906" y="6334918"/>
            <a:ext cx="2377926"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b="0" i="0" u="none" strike="noStrike" kern="1200" baseline="0" dirty="0">
              <a:solidFill>
                <a:schemeClr val="bg1"/>
              </a:solidFill>
              <a:latin typeface="+mn-lt"/>
              <a:ea typeface="+mn-ea"/>
              <a:cs typeface="+mn-cs"/>
            </a:endParaRPr>
          </a:p>
          <a:p>
            <a:r>
              <a:rPr lang="sk-SK" sz="1000" b="0" i="0" u="none" strike="noStrike" kern="1200" baseline="0" noProof="0" dirty="0">
                <a:solidFill>
                  <a:schemeClr val="bg1"/>
                </a:solidFill>
                <a:latin typeface="+mn-lt"/>
                <a:ea typeface="+mn-ea"/>
                <a:cs typeface="+mn-cs"/>
              </a:rPr>
              <a:t>Štefánikova 15 - 011 05 Bratislava </a:t>
            </a:r>
            <a:r>
              <a:rPr lang="sk-SK" sz="1000" b="0" i="0" u="none" strike="noStrike" kern="1200" baseline="0" noProof="0" dirty="0">
                <a:solidFill>
                  <a:srgbClr val="FF0000"/>
                </a:solidFill>
                <a:latin typeface="+mn-lt"/>
                <a:ea typeface="+mn-ea"/>
                <a:cs typeface="+mn-cs"/>
              </a:rPr>
              <a:t>www.vicepremier.gov.sk </a:t>
            </a:r>
          </a:p>
          <a:p>
            <a:endParaRPr lang="en-US" dirty="0"/>
          </a:p>
        </p:txBody>
      </p:sp>
    </p:spTree>
    <p:extLst>
      <p:ext uri="{BB962C8B-B14F-4D97-AF65-F5344CB8AC3E}">
        <p14:creationId xmlns:p14="http://schemas.microsoft.com/office/powerpoint/2010/main" val="40892865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3393232-3426-451B-937E-FFAE0E2C7035}"/>
              </a:ext>
            </a:extLst>
          </p:cNvPr>
          <p:cNvSpPr/>
          <p:nvPr userDrawn="1"/>
        </p:nvSpPr>
        <p:spPr>
          <a:xfrm>
            <a:off x="0" y="6176963"/>
            <a:ext cx="12192000" cy="681037"/>
          </a:xfrm>
          <a:prstGeom prst="rect">
            <a:avLst/>
          </a:prstGeom>
          <a:solidFill>
            <a:srgbClr val="263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524E495B-D8E5-4A4A-9404-CD213D72AEC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1879" y="6268537"/>
            <a:ext cx="2377926" cy="452938"/>
          </a:xfrm>
          <a:prstGeom prst="rect">
            <a:avLst/>
          </a:prstGeom>
        </p:spPr>
      </p:pic>
      <p:sp>
        <p:nvSpPr>
          <p:cNvPr id="2" name="Title 1">
            <a:extLst>
              <a:ext uri="{FF2B5EF4-FFF2-40B4-BE49-F238E27FC236}">
                <a16:creationId xmlns:a16="http://schemas.microsoft.com/office/drawing/2014/main" id="{ABF0EED4-FBD9-49B6-874A-A59DA96C3C64}"/>
              </a:ext>
            </a:extLst>
          </p:cNvPr>
          <p:cNvSpPr>
            <a:spLocks noGrp="1"/>
          </p:cNvSpPr>
          <p:nvPr>
            <p:ph type="title"/>
          </p:nvPr>
        </p:nvSpPr>
        <p:spPr>
          <a:xfrm>
            <a:off x="838200" y="365125"/>
            <a:ext cx="10515600" cy="1325563"/>
          </a:xfrm>
          <a:prstGeom prst="rect">
            <a:avLst/>
          </a:prstGeom>
        </p:spPr>
        <p:txBody>
          <a:bodyPr/>
          <a:lstStyle>
            <a:lvl1pPr algn="ctr">
              <a:defRPr/>
            </a:lvl1pPr>
          </a:lstStyle>
          <a:p>
            <a:endParaRPr lang="sk-SK" noProof="0" dirty="0"/>
          </a:p>
        </p:txBody>
      </p:sp>
      <p:sp>
        <p:nvSpPr>
          <p:cNvPr id="3" name="Content Placeholder 2">
            <a:extLst>
              <a:ext uri="{FF2B5EF4-FFF2-40B4-BE49-F238E27FC236}">
                <a16:creationId xmlns:a16="http://schemas.microsoft.com/office/drawing/2014/main" id="{D77DC281-BA69-4478-9325-18C02A1CFC88}"/>
              </a:ext>
            </a:extLst>
          </p:cNvPr>
          <p:cNvSpPr>
            <a:spLocks noGrp="1"/>
          </p:cNvSpPr>
          <p:nvPr>
            <p:ph sz="half" idx="1"/>
          </p:nvPr>
        </p:nvSpPr>
        <p:spPr>
          <a:xfrm>
            <a:off x="838200" y="1825625"/>
            <a:ext cx="5181600" cy="4270372"/>
          </a:xfrm>
          <a:prstGeom prst="rect">
            <a:avLst/>
          </a:prstGeo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endParaRPr lang="sk-SK" noProof="0" dirty="0"/>
          </a:p>
        </p:txBody>
      </p:sp>
      <p:sp>
        <p:nvSpPr>
          <p:cNvPr id="4" name="Content Placeholder 3">
            <a:extLst>
              <a:ext uri="{FF2B5EF4-FFF2-40B4-BE49-F238E27FC236}">
                <a16:creationId xmlns:a16="http://schemas.microsoft.com/office/drawing/2014/main" id="{AB5EBD64-A8A0-45A3-8402-79411968DDF7}"/>
              </a:ext>
            </a:extLst>
          </p:cNvPr>
          <p:cNvSpPr>
            <a:spLocks noGrp="1"/>
          </p:cNvSpPr>
          <p:nvPr>
            <p:ph sz="half" idx="2"/>
          </p:nvPr>
        </p:nvSpPr>
        <p:spPr>
          <a:xfrm>
            <a:off x="6172200" y="1825625"/>
            <a:ext cx="5181600" cy="4270372"/>
          </a:xfrm>
          <a:prstGeom prst="rect">
            <a:avLst/>
          </a:prstGeo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endParaRPr lang="sk-SK" noProof="0" dirty="0"/>
          </a:p>
        </p:txBody>
      </p:sp>
      <p:sp>
        <p:nvSpPr>
          <p:cNvPr id="10" name="Footer Placeholder 4">
            <a:extLst>
              <a:ext uri="{FF2B5EF4-FFF2-40B4-BE49-F238E27FC236}">
                <a16:creationId xmlns:a16="http://schemas.microsoft.com/office/drawing/2014/main" id="{548A7558-FCDD-49CA-8737-6B5E3D46F5E8}"/>
              </a:ext>
            </a:extLst>
          </p:cNvPr>
          <p:cNvSpPr txBox="1">
            <a:spLocks/>
          </p:cNvSpPr>
          <p:nvPr userDrawn="1"/>
        </p:nvSpPr>
        <p:spPr>
          <a:xfrm>
            <a:off x="6923980" y="6335893"/>
            <a:ext cx="2377926"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k-SK" sz="1000" b="0" i="0" u="none" strike="noStrike" kern="1200" baseline="0" noProof="0" dirty="0">
              <a:solidFill>
                <a:schemeClr val="bg1"/>
              </a:solidFill>
              <a:latin typeface="+mn-lt"/>
              <a:ea typeface="+mn-ea"/>
              <a:cs typeface="+mn-cs"/>
            </a:endParaRPr>
          </a:p>
          <a:p>
            <a:r>
              <a:rPr lang="sk-SK" sz="1000" b="0" i="0" u="none" strike="noStrike" kern="1200" baseline="0" noProof="0" dirty="0">
                <a:solidFill>
                  <a:schemeClr val="bg1"/>
                </a:solidFill>
                <a:latin typeface="+mn-lt"/>
                <a:ea typeface="+mn-ea"/>
                <a:cs typeface="+mn-cs"/>
              </a:rPr>
              <a:t>+ 421 2 2092 8xxx kontakt@vicepremier.gov.sk </a:t>
            </a:r>
          </a:p>
          <a:p>
            <a:endParaRPr lang="sk-SK" noProof="0" dirty="0"/>
          </a:p>
        </p:txBody>
      </p:sp>
      <p:sp>
        <p:nvSpPr>
          <p:cNvPr id="11" name="Footer Placeholder 4">
            <a:extLst>
              <a:ext uri="{FF2B5EF4-FFF2-40B4-BE49-F238E27FC236}">
                <a16:creationId xmlns:a16="http://schemas.microsoft.com/office/drawing/2014/main" id="{357E2054-BF5E-4AEB-9A4E-646214FE7EE4}"/>
              </a:ext>
            </a:extLst>
          </p:cNvPr>
          <p:cNvSpPr txBox="1">
            <a:spLocks/>
          </p:cNvSpPr>
          <p:nvPr userDrawn="1"/>
        </p:nvSpPr>
        <p:spPr>
          <a:xfrm>
            <a:off x="9301906" y="6334918"/>
            <a:ext cx="2377926"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b="0" i="0" u="none" strike="noStrike" kern="1200" baseline="0" dirty="0">
              <a:solidFill>
                <a:schemeClr val="bg1"/>
              </a:solidFill>
              <a:latin typeface="+mn-lt"/>
              <a:ea typeface="+mn-ea"/>
              <a:cs typeface="+mn-cs"/>
            </a:endParaRPr>
          </a:p>
          <a:p>
            <a:r>
              <a:rPr lang="sk-SK" sz="1000" b="0" i="0" u="none" strike="noStrike" kern="1200" baseline="0" noProof="0" dirty="0">
                <a:solidFill>
                  <a:schemeClr val="bg1"/>
                </a:solidFill>
                <a:latin typeface="+mn-lt"/>
                <a:ea typeface="+mn-ea"/>
                <a:cs typeface="+mn-cs"/>
              </a:rPr>
              <a:t>Štefánikova 15 - 011 05 Bratislava </a:t>
            </a:r>
            <a:r>
              <a:rPr lang="sk-SK" sz="1000" b="0" i="0" u="none" strike="noStrike" kern="1200" baseline="0" noProof="0" dirty="0">
                <a:solidFill>
                  <a:srgbClr val="FF0000"/>
                </a:solidFill>
                <a:latin typeface="+mn-lt"/>
                <a:ea typeface="+mn-ea"/>
                <a:cs typeface="+mn-cs"/>
              </a:rPr>
              <a:t>www.vicepremier.gov.sk </a:t>
            </a:r>
          </a:p>
          <a:p>
            <a:endParaRPr lang="en-US" dirty="0"/>
          </a:p>
        </p:txBody>
      </p:sp>
      <p:cxnSp>
        <p:nvCxnSpPr>
          <p:cNvPr id="12" name="Straight Connector 11">
            <a:extLst>
              <a:ext uri="{FF2B5EF4-FFF2-40B4-BE49-F238E27FC236}">
                <a16:creationId xmlns:a16="http://schemas.microsoft.com/office/drawing/2014/main" id="{D4190779-380D-44D3-99D4-F01AFD7A5C67}"/>
              </a:ext>
            </a:extLst>
          </p:cNvPr>
          <p:cNvCxnSpPr>
            <a:cxnSpLocks/>
          </p:cNvCxnSpPr>
          <p:nvPr userDrawn="1"/>
        </p:nvCxnSpPr>
        <p:spPr>
          <a:xfrm flipH="1">
            <a:off x="5748846" y="24939"/>
            <a:ext cx="694308" cy="0"/>
          </a:xfrm>
          <a:prstGeom prst="line">
            <a:avLst/>
          </a:prstGeom>
          <a:ln w="57150">
            <a:solidFill>
              <a:srgbClr val="ED1C24"/>
            </a:solidFill>
          </a:ln>
        </p:spPr>
        <p:style>
          <a:lnRef idx="3">
            <a:schemeClr val="accent1"/>
          </a:lnRef>
          <a:fillRef idx="0">
            <a:schemeClr val="accent1"/>
          </a:fillRef>
          <a:effectRef idx="2">
            <a:schemeClr val="accent1"/>
          </a:effectRef>
          <a:fontRef idx="minor">
            <a:schemeClr val="tx1"/>
          </a:fontRef>
        </p:style>
      </p:cxnSp>
      <p:cxnSp>
        <p:nvCxnSpPr>
          <p:cNvPr id="13" name="Straight Connector 12">
            <a:extLst>
              <a:ext uri="{FF2B5EF4-FFF2-40B4-BE49-F238E27FC236}">
                <a16:creationId xmlns:a16="http://schemas.microsoft.com/office/drawing/2014/main" id="{ED4D271B-0316-4405-BBFF-23189FB78717}"/>
              </a:ext>
            </a:extLst>
          </p:cNvPr>
          <p:cNvCxnSpPr>
            <a:cxnSpLocks/>
          </p:cNvCxnSpPr>
          <p:nvPr userDrawn="1"/>
        </p:nvCxnSpPr>
        <p:spPr>
          <a:xfrm flipH="1">
            <a:off x="0" y="1844675"/>
            <a:ext cx="694308" cy="0"/>
          </a:xfrm>
          <a:prstGeom prst="line">
            <a:avLst/>
          </a:prstGeom>
          <a:ln w="57150">
            <a:solidFill>
              <a:schemeClr val="bg2"/>
            </a:solidFill>
          </a:ln>
        </p:spPr>
        <p:style>
          <a:lnRef idx="3">
            <a:schemeClr val="accent1"/>
          </a:lnRef>
          <a:fillRef idx="0">
            <a:schemeClr val="accent1"/>
          </a:fillRef>
          <a:effectRef idx="2">
            <a:schemeClr val="accent1"/>
          </a:effectRef>
          <a:fontRef idx="minor">
            <a:schemeClr val="tx1"/>
          </a:fontRef>
        </p:style>
      </p:cxnSp>
      <p:cxnSp>
        <p:nvCxnSpPr>
          <p:cNvPr id="14" name="Straight Connector 13">
            <a:extLst>
              <a:ext uri="{FF2B5EF4-FFF2-40B4-BE49-F238E27FC236}">
                <a16:creationId xmlns:a16="http://schemas.microsoft.com/office/drawing/2014/main" id="{5FC1540C-06B9-45EB-BB12-9197ACC0A931}"/>
              </a:ext>
            </a:extLst>
          </p:cNvPr>
          <p:cNvCxnSpPr>
            <a:cxnSpLocks/>
          </p:cNvCxnSpPr>
          <p:nvPr userDrawn="1"/>
        </p:nvCxnSpPr>
        <p:spPr>
          <a:xfrm flipH="1">
            <a:off x="11497692" y="4625975"/>
            <a:ext cx="694308" cy="0"/>
          </a:xfrm>
          <a:prstGeom prst="line">
            <a:avLst/>
          </a:prstGeom>
          <a:ln w="5715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80254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63C93-76BF-460E-8A18-02A9A16F3CF4}"/>
              </a:ext>
            </a:extLst>
          </p:cNvPr>
          <p:cNvSpPr>
            <a:spLocks noGrp="1"/>
          </p:cNvSpPr>
          <p:nvPr>
            <p:ph type="title"/>
          </p:nvPr>
        </p:nvSpPr>
        <p:spPr>
          <a:xfrm>
            <a:off x="839788" y="365125"/>
            <a:ext cx="10515600" cy="1325563"/>
          </a:xfrm>
          <a:prstGeom prst="rect">
            <a:avLst/>
          </a:prstGeom>
        </p:spPr>
        <p:txBody>
          <a:bodyPr/>
          <a:lstStyle>
            <a:lvl1pPr algn="ctr">
              <a:defRPr/>
            </a:lvl1pPr>
          </a:lstStyle>
          <a:p>
            <a:endParaRPr lang="sk-SK" noProof="0" dirty="0"/>
          </a:p>
        </p:txBody>
      </p:sp>
      <p:sp>
        <p:nvSpPr>
          <p:cNvPr id="3" name="Text Placeholder 2">
            <a:extLst>
              <a:ext uri="{FF2B5EF4-FFF2-40B4-BE49-F238E27FC236}">
                <a16:creationId xmlns:a16="http://schemas.microsoft.com/office/drawing/2014/main" id="{FEF4C1A1-E9A1-40DA-9A41-035EF3474B6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sk-SK" noProof="0" dirty="0"/>
          </a:p>
        </p:txBody>
      </p:sp>
      <p:sp>
        <p:nvSpPr>
          <p:cNvPr id="4" name="Content Placeholder 3">
            <a:extLst>
              <a:ext uri="{FF2B5EF4-FFF2-40B4-BE49-F238E27FC236}">
                <a16:creationId xmlns:a16="http://schemas.microsoft.com/office/drawing/2014/main" id="{A973FE90-26DA-411D-9890-EC4833C7AB9F}"/>
              </a:ext>
            </a:extLst>
          </p:cNvPr>
          <p:cNvSpPr>
            <a:spLocks noGrp="1"/>
          </p:cNvSpPr>
          <p:nvPr>
            <p:ph sz="half" idx="2"/>
          </p:nvPr>
        </p:nvSpPr>
        <p:spPr>
          <a:xfrm>
            <a:off x="839788" y="2505075"/>
            <a:ext cx="5157787" cy="3581398"/>
          </a:xfrm>
          <a:prstGeom prst="rect">
            <a:avLst/>
          </a:prstGeo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endParaRPr lang="sk-SK" noProof="0" dirty="0"/>
          </a:p>
        </p:txBody>
      </p:sp>
      <p:sp>
        <p:nvSpPr>
          <p:cNvPr id="5" name="Text Placeholder 4">
            <a:extLst>
              <a:ext uri="{FF2B5EF4-FFF2-40B4-BE49-F238E27FC236}">
                <a16:creationId xmlns:a16="http://schemas.microsoft.com/office/drawing/2014/main" id="{E3EC1CB4-40CC-4FB3-9BDC-02972DBD45D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sk-SK" noProof="0" dirty="0"/>
          </a:p>
        </p:txBody>
      </p:sp>
      <p:sp>
        <p:nvSpPr>
          <p:cNvPr id="6" name="Content Placeholder 5">
            <a:extLst>
              <a:ext uri="{FF2B5EF4-FFF2-40B4-BE49-F238E27FC236}">
                <a16:creationId xmlns:a16="http://schemas.microsoft.com/office/drawing/2014/main" id="{7D03C00D-8D0A-4378-A88B-AAC34C4EE541}"/>
              </a:ext>
            </a:extLst>
          </p:cNvPr>
          <p:cNvSpPr>
            <a:spLocks noGrp="1"/>
          </p:cNvSpPr>
          <p:nvPr>
            <p:ph sz="quarter" idx="4"/>
          </p:nvPr>
        </p:nvSpPr>
        <p:spPr>
          <a:xfrm>
            <a:off x="6172200" y="2505075"/>
            <a:ext cx="5183188" cy="3581398"/>
          </a:xfrm>
          <a:prstGeom prst="rect">
            <a:avLst/>
          </a:prstGeo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endParaRPr lang="sk-SK" noProof="0" dirty="0"/>
          </a:p>
        </p:txBody>
      </p:sp>
      <p:sp>
        <p:nvSpPr>
          <p:cNvPr id="10" name="Rectangle 9">
            <a:extLst>
              <a:ext uri="{FF2B5EF4-FFF2-40B4-BE49-F238E27FC236}">
                <a16:creationId xmlns:a16="http://schemas.microsoft.com/office/drawing/2014/main" id="{AF8D1B8D-4A08-4EAE-B0B1-C5D2A8E97A07}"/>
              </a:ext>
            </a:extLst>
          </p:cNvPr>
          <p:cNvSpPr/>
          <p:nvPr userDrawn="1"/>
        </p:nvSpPr>
        <p:spPr>
          <a:xfrm>
            <a:off x="0" y="6176963"/>
            <a:ext cx="12192000" cy="681037"/>
          </a:xfrm>
          <a:prstGeom prst="rect">
            <a:avLst/>
          </a:prstGeom>
          <a:solidFill>
            <a:srgbClr val="263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530A4859-E0EC-42A1-B6E0-F34B762ED15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1879" y="6268537"/>
            <a:ext cx="2377926" cy="452938"/>
          </a:xfrm>
          <a:prstGeom prst="rect">
            <a:avLst/>
          </a:prstGeom>
        </p:spPr>
      </p:pic>
      <p:sp>
        <p:nvSpPr>
          <p:cNvPr id="13" name="Footer Placeholder 4">
            <a:extLst>
              <a:ext uri="{FF2B5EF4-FFF2-40B4-BE49-F238E27FC236}">
                <a16:creationId xmlns:a16="http://schemas.microsoft.com/office/drawing/2014/main" id="{A5758E84-A989-4549-A21A-06C279FDBCE3}"/>
              </a:ext>
            </a:extLst>
          </p:cNvPr>
          <p:cNvSpPr txBox="1">
            <a:spLocks/>
          </p:cNvSpPr>
          <p:nvPr userDrawn="1"/>
        </p:nvSpPr>
        <p:spPr>
          <a:xfrm>
            <a:off x="9301906" y="6334918"/>
            <a:ext cx="2377926"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b="0" i="0" u="none" strike="noStrike" kern="1200" baseline="0" dirty="0">
              <a:solidFill>
                <a:schemeClr val="bg1"/>
              </a:solidFill>
              <a:latin typeface="+mn-lt"/>
              <a:ea typeface="+mn-ea"/>
              <a:cs typeface="+mn-cs"/>
            </a:endParaRPr>
          </a:p>
          <a:p>
            <a:r>
              <a:rPr lang="sk-SK" sz="1000" b="0" i="0" u="none" strike="noStrike" kern="1200" baseline="0" noProof="0" dirty="0">
                <a:solidFill>
                  <a:schemeClr val="bg1"/>
                </a:solidFill>
                <a:latin typeface="+mn-lt"/>
                <a:ea typeface="+mn-ea"/>
                <a:cs typeface="+mn-cs"/>
              </a:rPr>
              <a:t>Štefánikova 15 - 011 05 Bratislava </a:t>
            </a:r>
            <a:r>
              <a:rPr lang="sk-SK" sz="1000" b="0" i="0" u="none" strike="noStrike" kern="1200" baseline="0" noProof="0" dirty="0">
                <a:solidFill>
                  <a:srgbClr val="FF0000"/>
                </a:solidFill>
                <a:latin typeface="+mn-lt"/>
                <a:ea typeface="+mn-ea"/>
                <a:cs typeface="+mn-cs"/>
              </a:rPr>
              <a:t>www.vicepremier.gov.sk </a:t>
            </a:r>
          </a:p>
          <a:p>
            <a:endParaRPr lang="en-US" dirty="0"/>
          </a:p>
        </p:txBody>
      </p:sp>
      <p:cxnSp>
        <p:nvCxnSpPr>
          <p:cNvPr id="14" name="Straight Connector 13">
            <a:extLst>
              <a:ext uri="{FF2B5EF4-FFF2-40B4-BE49-F238E27FC236}">
                <a16:creationId xmlns:a16="http://schemas.microsoft.com/office/drawing/2014/main" id="{21D810B3-AD75-4A09-A609-266BA4165635}"/>
              </a:ext>
            </a:extLst>
          </p:cNvPr>
          <p:cNvCxnSpPr>
            <a:cxnSpLocks/>
          </p:cNvCxnSpPr>
          <p:nvPr userDrawn="1"/>
        </p:nvCxnSpPr>
        <p:spPr>
          <a:xfrm flipH="1">
            <a:off x="5748846" y="24939"/>
            <a:ext cx="694308" cy="0"/>
          </a:xfrm>
          <a:prstGeom prst="line">
            <a:avLst/>
          </a:prstGeom>
          <a:ln w="57150">
            <a:solidFill>
              <a:srgbClr val="ED1C24"/>
            </a:solidFill>
          </a:ln>
        </p:spPr>
        <p:style>
          <a:lnRef idx="3">
            <a:schemeClr val="accent1"/>
          </a:lnRef>
          <a:fillRef idx="0">
            <a:schemeClr val="accent1"/>
          </a:fillRef>
          <a:effectRef idx="2">
            <a:schemeClr val="accent1"/>
          </a:effectRef>
          <a:fontRef idx="minor">
            <a:schemeClr val="tx1"/>
          </a:fontRef>
        </p:style>
      </p:cxnSp>
      <p:cxnSp>
        <p:nvCxnSpPr>
          <p:cNvPr id="15" name="Straight Connector 14">
            <a:extLst>
              <a:ext uri="{FF2B5EF4-FFF2-40B4-BE49-F238E27FC236}">
                <a16:creationId xmlns:a16="http://schemas.microsoft.com/office/drawing/2014/main" id="{01FFCC44-F741-4BD2-B7AB-BEB40DFA9AEF}"/>
              </a:ext>
            </a:extLst>
          </p:cNvPr>
          <p:cNvCxnSpPr>
            <a:cxnSpLocks/>
          </p:cNvCxnSpPr>
          <p:nvPr userDrawn="1"/>
        </p:nvCxnSpPr>
        <p:spPr>
          <a:xfrm flipH="1">
            <a:off x="0" y="1844675"/>
            <a:ext cx="694308" cy="0"/>
          </a:xfrm>
          <a:prstGeom prst="line">
            <a:avLst/>
          </a:prstGeom>
          <a:ln w="57150">
            <a:solidFill>
              <a:schemeClr val="bg2"/>
            </a:solidFill>
          </a:ln>
        </p:spPr>
        <p:style>
          <a:lnRef idx="3">
            <a:schemeClr val="accent1"/>
          </a:lnRef>
          <a:fillRef idx="0">
            <a:schemeClr val="accent1"/>
          </a:fillRef>
          <a:effectRef idx="2">
            <a:schemeClr val="accent1"/>
          </a:effectRef>
          <a:fontRef idx="minor">
            <a:schemeClr val="tx1"/>
          </a:fontRef>
        </p:style>
      </p:cxnSp>
      <p:cxnSp>
        <p:nvCxnSpPr>
          <p:cNvPr id="16" name="Straight Connector 15">
            <a:extLst>
              <a:ext uri="{FF2B5EF4-FFF2-40B4-BE49-F238E27FC236}">
                <a16:creationId xmlns:a16="http://schemas.microsoft.com/office/drawing/2014/main" id="{94D8D337-0B62-4552-9343-D3822208DDAC}"/>
              </a:ext>
            </a:extLst>
          </p:cNvPr>
          <p:cNvCxnSpPr>
            <a:cxnSpLocks/>
          </p:cNvCxnSpPr>
          <p:nvPr userDrawn="1"/>
        </p:nvCxnSpPr>
        <p:spPr>
          <a:xfrm flipH="1">
            <a:off x="11497692" y="4625975"/>
            <a:ext cx="694308" cy="0"/>
          </a:xfrm>
          <a:prstGeom prst="line">
            <a:avLst/>
          </a:prstGeom>
          <a:ln w="5715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02228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Predslov">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39406499-4E7B-4606-B198-E52462DF6E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74" y="0"/>
            <a:ext cx="12188052" cy="6858000"/>
          </a:xfrm>
          <a:prstGeom prst="rect">
            <a:avLst/>
          </a:prstGeom>
        </p:spPr>
      </p:pic>
      <p:sp>
        <p:nvSpPr>
          <p:cNvPr id="3" name="Text Placeholder 2">
            <a:extLst>
              <a:ext uri="{FF2B5EF4-FFF2-40B4-BE49-F238E27FC236}">
                <a16:creationId xmlns:a16="http://schemas.microsoft.com/office/drawing/2014/main" id="{B99ECF75-5153-43C8-8E26-31DDA9D708AF}"/>
              </a:ext>
            </a:extLst>
          </p:cNvPr>
          <p:cNvSpPr>
            <a:spLocks noGrp="1"/>
          </p:cNvSpPr>
          <p:nvPr>
            <p:ph type="body" idx="1"/>
          </p:nvPr>
        </p:nvSpPr>
        <p:spPr>
          <a:xfrm>
            <a:off x="831850" y="4589463"/>
            <a:ext cx="10515600" cy="1500187"/>
          </a:xfrm>
          <a:prstGeom prst="rect">
            <a:avLst/>
          </a:prstGeom>
        </p:spPr>
        <p:txBody>
          <a:bodyPr>
            <a:normAutofit/>
          </a:bodyPr>
          <a:lstStyle>
            <a:lvl1pPr marL="0" indent="0" algn="ctr">
              <a:buNone/>
              <a:defRPr sz="18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sk-SK" noProof="0" dirty="0"/>
          </a:p>
        </p:txBody>
      </p:sp>
      <p:sp>
        <p:nvSpPr>
          <p:cNvPr id="8" name="Text Placeholder 2">
            <a:extLst>
              <a:ext uri="{FF2B5EF4-FFF2-40B4-BE49-F238E27FC236}">
                <a16:creationId xmlns:a16="http://schemas.microsoft.com/office/drawing/2014/main" id="{7F0F03FE-0649-4214-A041-A11D81A4EC7E}"/>
              </a:ext>
            </a:extLst>
          </p:cNvPr>
          <p:cNvSpPr>
            <a:spLocks noGrp="1"/>
          </p:cNvSpPr>
          <p:nvPr>
            <p:ph type="body" idx="13" hasCustomPrompt="1"/>
          </p:nvPr>
        </p:nvSpPr>
        <p:spPr>
          <a:xfrm>
            <a:off x="838200" y="2320926"/>
            <a:ext cx="10515600" cy="1500187"/>
          </a:xfrm>
          <a:prstGeom prst="rect">
            <a:avLst/>
          </a:prstGeom>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a:solidFill>
                  <a:srgbClr val="263C8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k-SK" sz="3200" noProof="0" dirty="0">
                <a:latin typeface="Asap" panose="020F0504030202060203" pitchFamily="34" charset="0"/>
              </a:rPr>
              <a:t>“</a:t>
            </a:r>
            <a:r>
              <a:rPr lang="sk-SK" sz="3200" noProof="0" dirty="0" err="1">
                <a:latin typeface="Asap" panose="020F0504030202060203" pitchFamily="34" charset="0"/>
              </a:rPr>
              <a:t>Contrary</a:t>
            </a:r>
            <a:r>
              <a:rPr lang="sk-SK" sz="3200" noProof="0" dirty="0">
                <a:latin typeface="Asap" panose="020F0504030202060203" pitchFamily="34" charset="0"/>
              </a:rPr>
              <a:t> to </a:t>
            </a:r>
            <a:r>
              <a:rPr lang="sk-SK" sz="3200" noProof="0" dirty="0" err="1">
                <a:latin typeface="Asap" panose="020F0504030202060203" pitchFamily="34" charset="0"/>
              </a:rPr>
              <a:t>popular</a:t>
            </a:r>
            <a:r>
              <a:rPr lang="sk-SK" sz="3200" noProof="0" dirty="0">
                <a:latin typeface="Asap" panose="020F0504030202060203" pitchFamily="34" charset="0"/>
              </a:rPr>
              <a:t> </a:t>
            </a:r>
            <a:r>
              <a:rPr lang="sk-SK" sz="3200" noProof="0" dirty="0" err="1">
                <a:latin typeface="Asap" panose="020F0504030202060203" pitchFamily="34" charset="0"/>
              </a:rPr>
              <a:t>belief</a:t>
            </a:r>
            <a:r>
              <a:rPr lang="sk-SK" sz="3200" noProof="0" dirty="0">
                <a:latin typeface="Asap" panose="020F0504030202060203" pitchFamily="34" charset="0"/>
              </a:rPr>
              <a:t>, </a:t>
            </a:r>
            <a:r>
              <a:rPr lang="sk-SK" sz="3200" b="1" noProof="0" dirty="0" err="1">
                <a:solidFill>
                  <a:srgbClr val="263C80"/>
                </a:solidFill>
                <a:latin typeface="Asap" panose="020F0504030202060203" pitchFamily="34" charset="0"/>
              </a:rPr>
              <a:t>Lorem</a:t>
            </a:r>
            <a:r>
              <a:rPr lang="sk-SK" sz="3200" b="1" noProof="0" dirty="0">
                <a:solidFill>
                  <a:srgbClr val="263C80"/>
                </a:solidFill>
                <a:latin typeface="Asap" panose="020F0504030202060203" pitchFamily="34" charset="0"/>
              </a:rPr>
              <a:t> </a:t>
            </a:r>
            <a:r>
              <a:rPr lang="sk-SK" sz="3200" b="1" noProof="0" dirty="0" err="1">
                <a:solidFill>
                  <a:srgbClr val="263C80"/>
                </a:solidFill>
                <a:latin typeface="Asap" panose="020F0504030202060203" pitchFamily="34" charset="0"/>
              </a:rPr>
              <a:t>Ipsum</a:t>
            </a:r>
            <a:r>
              <a:rPr lang="sk-SK" sz="3200" noProof="0" dirty="0">
                <a:latin typeface="Asap" panose="020F0504030202060203" pitchFamily="34" charset="0"/>
              </a:rPr>
              <a:t> </a:t>
            </a:r>
            <a:r>
              <a:rPr lang="sk-SK" sz="3200" noProof="0" dirty="0" err="1">
                <a:latin typeface="Asap" panose="020F0504030202060203" pitchFamily="34" charset="0"/>
              </a:rPr>
              <a:t>is</a:t>
            </a:r>
            <a:r>
              <a:rPr lang="sk-SK" sz="3200" noProof="0" dirty="0">
                <a:latin typeface="Asap" panose="020F0504030202060203" pitchFamily="34" charset="0"/>
              </a:rPr>
              <a:t> </a:t>
            </a:r>
            <a:r>
              <a:rPr lang="sk-SK" sz="3200" noProof="0" dirty="0" err="1">
                <a:latin typeface="Asap" panose="020F0504030202060203" pitchFamily="34" charset="0"/>
              </a:rPr>
              <a:t>not</a:t>
            </a:r>
            <a:r>
              <a:rPr lang="sk-SK" sz="3200" noProof="0" dirty="0">
                <a:latin typeface="Asap" panose="020F0504030202060203" pitchFamily="34" charset="0"/>
              </a:rPr>
              <a:t> </a:t>
            </a:r>
            <a:r>
              <a:rPr lang="sk-SK" sz="3200" noProof="0" dirty="0" err="1">
                <a:latin typeface="Asap" panose="020F0504030202060203" pitchFamily="34" charset="0"/>
              </a:rPr>
              <a:t>simply</a:t>
            </a:r>
            <a:r>
              <a:rPr lang="sk-SK" sz="3200" noProof="0" dirty="0">
                <a:latin typeface="Asap" panose="020F0504030202060203" pitchFamily="34" charset="0"/>
              </a:rPr>
              <a:t> </a:t>
            </a:r>
            <a:r>
              <a:rPr lang="sk-SK" sz="3200" noProof="0" dirty="0" err="1">
                <a:latin typeface="Asap" panose="020F0504030202060203" pitchFamily="34" charset="0"/>
              </a:rPr>
              <a:t>random</a:t>
            </a:r>
            <a:r>
              <a:rPr lang="sk-SK" sz="3200" noProof="0" dirty="0">
                <a:latin typeface="Asap" panose="020F0504030202060203" pitchFamily="34" charset="0"/>
              </a:rPr>
              <a:t> text. </a:t>
            </a:r>
            <a:r>
              <a:rPr lang="sk-SK" sz="3200" noProof="0" dirty="0" err="1">
                <a:latin typeface="Asap" panose="020F0504030202060203" pitchFamily="34" charset="0"/>
              </a:rPr>
              <a:t>It</a:t>
            </a:r>
            <a:r>
              <a:rPr lang="sk-SK" sz="3200" noProof="0" dirty="0">
                <a:latin typeface="Asap" panose="020F0504030202060203" pitchFamily="34" charset="0"/>
              </a:rPr>
              <a:t> has </a:t>
            </a:r>
            <a:r>
              <a:rPr lang="sk-SK" sz="3200" noProof="0" dirty="0" err="1">
                <a:latin typeface="Asap" panose="020F0504030202060203" pitchFamily="34" charset="0"/>
              </a:rPr>
              <a:t>roots</a:t>
            </a:r>
            <a:r>
              <a:rPr lang="sk-SK" sz="3200" noProof="0" dirty="0">
                <a:latin typeface="Asap" panose="020F0504030202060203" pitchFamily="34" charset="0"/>
              </a:rPr>
              <a:t> in a </a:t>
            </a:r>
            <a:r>
              <a:rPr lang="sk-SK" sz="3200" noProof="0" dirty="0" err="1">
                <a:latin typeface="Asap" panose="020F0504030202060203" pitchFamily="34" charset="0"/>
              </a:rPr>
              <a:t>piece</a:t>
            </a:r>
            <a:r>
              <a:rPr lang="sk-SK" sz="3200" noProof="0" dirty="0">
                <a:latin typeface="Asap" panose="020F0504030202060203" pitchFamily="34" charset="0"/>
              </a:rPr>
              <a:t> of </a:t>
            </a:r>
            <a:r>
              <a:rPr lang="sk-SK" sz="3200" noProof="0" dirty="0" err="1">
                <a:latin typeface="Asap" panose="020F0504030202060203" pitchFamily="34" charset="0"/>
              </a:rPr>
              <a:t>classical</a:t>
            </a:r>
            <a:r>
              <a:rPr lang="sk-SK" sz="3200" noProof="0" dirty="0">
                <a:latin typeface="Asap" panose="020F0504030202060203" pitchFamily="34" charset="0"/>
              </a:rPr>
              <a:t> </a:t>
            </a:r>
            <a:r>
              <a:rPr lang="sk-SK" sz="3200" b="1" noProof="0" dirty="0" err="1">
                <a:solidFill>
                  <a:srgbClr val="263C80"/>
                </a:solidFill>
                <a:latin typeface="Asap" panose="020F0504030202060203" pitchFamily="34" charset="0"/>
              </a:rPr>
              <a:t>Latin</a:t>
            </a:r>
            <a:r>
              <a:rPr lang="sk-SK" sz="3200" b="1" noProof="0" dirty="0">
                <a:solidFill>
                  <a:srgbClr val="263C80"/>
                </a:solidFill>
                <a:latin typeface="Asap" panose="020F0504030202060203" pitchFamily="34" charset="0"/>
              </a:rPr>
              <a:t> </a:t>
            </a:r>
            <a:r>
              <a:rPr lang="sk-SK" sz="3200" b="1" noProof="0" dirty="0" err="1">
                <a:solidFill>
                  <a:srgbClr val="263C80"/>
                </a:solidFill>
                <a:latin typeface="Asap" panose="020F0504030202060203" pitchFamily="34" charset="0"/>
              </a:rPr>
              <a:t>literature</a:t>
            </a:r>
            <a:r>
              <a:rPr lang="sk-SK" sz="3200" noProof="0" dirty="0">
                <a:latin typeface="Asap" panose="020F0504030202060203" pitchFamily="34" charset="0"/>
              </a:rPr>
              <a:t> </a:t>
            </a:r>
            <a:r>
              <a:rPr lang="sk-SK" sz="3200" noProof="0" dirty="0" err="1">
                <a:latin typeface="Asap" panose="020F0504030202060203" pitchFamily="34" charset="0"/>
              </a:rPr>
              <a:t>from</a:t>
            </a:r>
            <a:r>
              <a:rPr lang="sk-SK" sz="3200" noProof="0" dirty="0">
                <a:latin typeface="Asap" panose="020F0504030202060203" pitchFamily="34" charset="0"/>
              </a:rPr>
              <a:t> 45 BC. </a:t>
            </a:r>
            <a:r>
              <a:rPr lang="sk-SK" sz="3200" noProof="0" dirty="0" err="1">
                <a:solidFill>
                  <a:srgbClr val="263C80"/>
                </a:solidFill>
                <a:latin typeface="Asap" panose="020F0504030202060203" pitchFamily="34" charset="0"/>
              </a:rPr>
              <a:t>Powerpoint</a:t>
            </a:r>
            <a:r>
              <a:rPr lang="sk-SK" sz="3200" noProof="0" dirty="0">
                <a:solidFill>
                  <a:srgbClr val="263C80"/>
                </a:solidFill>
                <a:latin typeface="Asap" panose="020F0504030202060203" pitchFamily="34" charset="0"/>
              </a:rPr>
              <a:t> </a:t>
            </a:r>
            <a:r>
              <a:rPr lang="sk-SK" sz="3200" noProof="0" dirty="0" err="1">
                <a:latin typeface="Asap" panose="020F0504030202060203" pitchFamily="34" charset="0"/>
              </a:rPr>
              <a:t>template</a:t>
            </a:r>
            <a:r>
              <a:rPr lang="sk-SK" sz="3200" noProof="0" dirty="0">
                <a:latin typeface="Asap" panose="020F0504030202060203" pitchFamily="34" charset="0"/>
              </a:rPr>
              <a:t>”</a:t>
            </a:r>
          </a:p>
          <a:p>
            <a:pPr lvl="0"/>
            <a:endParaRPr lang="sk-SK" noProof="0" dirty="0"/>
          </a:p>
        </p:txBody>
      </p:sp>
      <p:cxnSp>
        <p:nvCxnSpPr>
          <p:cNvPr id="10" name="Straight Connector 9">
            <a:extLst>
              <a:ext uri="{FF2B5EF4-FFF2-40B4-BE49-F238E27FC236}">
                <a16:creationId xmlns:a16="http://schemas.microsoft.com/office/drawing/2014/main" id="{76BB7F06-30D7-46A5-9371-66C8326C2F1B}"/>
              </a:ext>
            </a:extLst>
          </p:cNvPr>
          <p:cNvCxnSpPr>
            <a:cxnSpLocks/>
          </p:cNvCxnSpPr>
          <p:nvPr userDrawn="1"/>
        </p:nvCxnSpPr>
        <p:spPr>
          <a:xfrm flipH="1">
            <a:off x="5748846" y="4236061"/>
            <a:ext cx="694308" cy="0"/>
          </a:xfrm>
          <a:prstGeom prst="line">
            <a:avLst/>
          </a:prstGeom>
          <a:ln w="57150">
            <a:solidFill>
              <a:srgbClr val="ED1C24"/>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12365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100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1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1500" fill="hold"/>
                                        <p:tgtEl>
                                          <p:spTgt spid="8">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nodePh="1">
                                  <p:stCondLst>
                                    <p:cond delay="1300"/>
                                  </p:stCondLst>
                                  <p:endCondLst>
                                    <p:cond evt="begin" delay="0">
                                      <p:tn val="9"/>
                                    </p:cond>
                                  </p:end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1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1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4" fill="hold" nodeType="withEffect" nodePh="1">
                  <p:stCondLst>
                    <p:cond delay="1300"/>
                  </p:stCondLst>
                  <p:endCondLst>
                    <p:cond delay="0"/>
                  </p:endCondLst>
                  <p:childTnLst>
                    <p:set>
                      <p:cBhvr>
                        <p:cTn dur="1" fill="hold">
                          <p:stCondLst>
                            <p:cond delay="0"/>
                          </p:stCondLst>
                        </p:cTn>
                        <p:tgtEl>
                          <p:spTgt spid="3"/>
                        </p:tgtEl>
                        <p:attrNameLst>
                          <p:attrName>style.visibility</p:attrName>
                        </p:attrNameLst>
                      </p:cBhvr>
                      <p:to>
                        <p:strVal val="visible"/>
                      </p:to>
                    </p:set>
                    <p:anim calcmode="lin" valueType="num">
                      <p:cBhvr additive="base">
                        <p:cTn dur="1500" fill="hold"/>
                        <p:tgtEl>
                          <p:spTgt spid="3"/>
                        </p:tgtEl>
                        <p:attrNameLst>
                          <p:attrName>ppt_x</p:attrName>
                        </p:attrNameLst>
                      </p:cBhvr>
                      <p:tavLst>
                        <p:tav tm="0">
                          <p:val>
                            <p:strVal val="#ppt_x"/>
                          </p:val>
                        </p:tav>
                        <p:tav tm="100000">
                          <p:val>
                            <p:strVal val="#ppt_x"/>
                          </p:val>
                        </p:tav>
                      </p:tavLst>
                    </p:anim>
                    <p:anim calcmode="lin" valueType="num">
                      <p:cBhvr additive="base">
                        <p:cTn dur="1500" fill="hold"/>
                        <p:tgtEl>
                          <p:spTgt spid="3"/>
                        </p:tgtEl>
                        <p:attrNameLst>
                          <p:attrName>ppt_y</p:attrName>
                        </p:attrNameLst>
                      </p:cBhvr>
                      <p:tavLst>
                        <p:tav tm="0">
                          <p:val>
                            <p:strVal val="1+#ppt_h/2"/>
                          </p:val>
                        </p:tav>
                        <p:tav tm="100000">
                          <p:val>
                            <p:strVal val="#ppt_y"/>
                          </p:val>
                        </p:tav>
                      </p:tavLst>
                    </p:anim>
                  </p:childTnLst>
                </p:cTn>
              </p:par>
            </p:tnLst>
          </p:tmpl>
        </p:tmplLst>
      </p:bldP>
      <p:bldP spid="8" grpId="0" build="p">
        <p:tmplLst>
          <p:tmpl lvl="1">
            <p:tnLst>
              <p:par>
                <p:cTn presetID="2" presetClass="entr" presetSubtype="1" fill="hold" nodeType="withEffect">
                  <p:stCondLst>
                    <p:cond delay="100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1500" fill="hold"/>
                        <p:tgtEl>
                          <p:spTgt spid="8"/>
                        </p:tgtEl>
                        <p:attrNameLst>
                          <p:attrName>ppt_x</p:attrName>
                        </p:attrNameLst>
                      </p:cBhvr>
                      <p:tavLst>
                        <p:tav tm="0">
                          <p:val>
                            <p:strVal val="#ppt_x"/>
                          </p:val>
                        </p:tav>
                        <p:tav tm="100000">
                          <p:val>
                            <p:strVal val="#ppt_x"/>
                          </p:val>
                        </p:tav>
                      </p:tavLst>
                    </p:anim>
                    <p:anim calcmode="lin" valueType="num">
                      <p:cBhvr additive="base">
                        <p:cTn dur="1500" fill="hold"/>
                        <p:tgtEl>
                          <p:spTgt spid="8"/>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B7678-0479-4349-949A-CB3FC377A8FC}"/>
              </a:ext>
            </a:extLst>
          </p:cNvPr>
          <p:cNvSpPr>
            <a:spLocks noGrp="1"/>
          </p:cNvSpPr>
          <p:nvPr>
            <p:ph type="title"/>
          </p:nvPr>
        </p:nvSpPr>
        <p:spPr>
          <a:xfrm>
            <a:off x="838200" y="365125"/>
            <a:ext cx="10515600" cy="1325563"/>
          </a:xfrm>
          <a:prstGeom prst="rect">
            <a:avLst/>
          </a:prstGeom>
        </p:spPr>
        <p:txBody>
          <a:bodyPr/>
          <a:lstStyle>
            <a:lvl1pPr algn="ctr">
              <a:defRPr/>
            </a:lvl1pPr>
          </a:lstStyle>
          <a:p>
            <a:endParaRPr lang="sk-SK" noProof="0" dirty="0"/>
          </a:p>
        </p:txBody>
      </p:sp>
      <p:sp>
        <p:nvSpPr>
          <p:cNvPr id="6" name="Rectangle 5">
            <a:extLst>
              <a:ext uri="{FF2B5EF4-FFF2-40B4-BE49-F238E27FC236}">
                <a16:creationId xmlns:a16="http://schemas.microsoft.com/office/drawing/2014/main" id="{EF831E12-C3C7-4764-A3EE-D069D651A807}"/>
              </a:ext>
            </a:extLst>
          </p:cNvPr>
          <p:cNvSpPr/>
          <p:nvPr userDrawn="1"/>
        </p:nvSpPr>
        <p:spPr>
          <a:xfrm>
            <a:off x="0" y="6176963"/>
            <a:ext cx="12192000" cy="681037"/>
          </a:xfrm>
          <a:prstGeom prst="rect">
            <a:avLst/>
          </a:prstGeom>
          <a:solidFill>
            <a:srgbClr val="263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253D3A76-B5AB-49BD-BEA5-23F9EDE1121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1879" y="6268537"/>
            <a:ext cx="2377926" cy="452938"/>
          </a:xfrm>
          <a:prstGeom prst="rect">
            <a:avLst/>
          </a:prstGeom>
        </p:spPr>
      </p:pic>
      <p:sp>
        <p:nvSpPr>
          <p:cNvPr id="9" name="Footer Placeholder 4">
            <a:extLst>
              <a:ext uri="{FF2B5EF4-FFF2-40B4-BE49-F238E27FC236}">
                <a16:creationId xmlns:a16="http://schemas.microsoft.com/office/drawing/2014/main" id="{2A579803-0155-417C-8AF1-E2A6D7764A32}"/>
              </a:ext>
            </a:extLst>
          </p:cNvPr>
          <p:cNvSpPr txBox="1">
            <a:spLocks/>
          </p:cNvSpPr>
          <p:nvPr userDrawn="1"/>
        </p:nvSpPr>
        <p:spPr>
          <a:xfrm>
            <a:off x="9301906" y="6334918"/>
            <a:ext cx="2377926"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b="0" i="0" u="none" strike="noStrike" kern="1200" baseline="0" dirty="0">
              <a:solidFill>
                <a:schemeClr val="bg1"/>
              </a:solidFill>
              <a:latin typeface="+mn-lt"/>
              <a:ea typeface="+mn-ea"/>
              <a:cs typeface="+mn-cs"/>
            </a:endParaRPr>
          </a:p>
          <a:p>
            <a:r>
              <a:rPr lang="sk-SK" sz="1000" b="0" i="0" u="none" strike="noStrike" kern="1200" baseline="0" noProof="0" dirty="0">
                <a:solidFill>
                  <a:schemeClr val="bg1"/>
                </a:solidFill>
                <a:latin typeface="+mn-lt"/>
                <a:ea typeface="+mn-ea"/>
                <a:cs typeface="+mn-cs"/>
              </a:rPr>
              <a:t>Štefánikova 15 - 011 05 Bratislava </a:t>
            </a:r>
            <a:r>
              <a:rPr lang="sk-SK" sz="1000" b="0" i="0" u="none" strike="noStrike" kern="1200" baseline="0" noProof="0" dirty="0">
                <a:solidFill>
                  <a:srgbClr val="FF0000"/>
                </a:solidFill>
                <a:latin typeface="+mn-lt"/>
                <a:ea typeface="+mn-ea"/>
                <a:cs typeface="+mn-cs"/>
              </a:rPr>
              <a:t>www.vicepremier.gov.sk </a:t>
            </a:r>
          </a:p>
          <a:p>
            <a:endParaRPr lang="en-US" dirty="0"/>
          </a:p>
        </p:txBody>
      </p:sp>
    </p:spTree>
    <p:extLst>
      <p:ext uri="{BB962C8B-B14F-4D97-AF65-F5344CB8AC3E}">
        <p14:creationId xmlns:p14="http://schemas.microsoft.com/office/powerpoint/2010/main" val="9312073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8" name="Picture Placeholder 12">
            <a:extLst>
              <a:ext uri="{FF2B5EF4-FFF2-40B4-BE49-F238E27FC236}">
                <a16:creationId xmlns:a16="http://schemas.microsoft.com/office/drawing/2014/main" id="{04CC5FD4-1915-433C-AF8A-57995DB5F8F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1212" b="11212"/>
          <a:stretch>
            <a:fillRect/>
          </a:stretch>
        </p:blipFill>
        <p:spPr>
          <a:xfrm>
            <a:off x="0" y="0"/>
            <a:ext cx="12192000" cy="6858000"/>
          </a:xfrm>
          <a:prstGeom prst="rect">
            <a:avLst/>
          </a:prstGeom>
        </p:spPr>
      </p:pic>
      <p:sp>
        <p:nvSpPr>
          <p:cNvPr id="9" name="Title 2">
            <a:extLst>
              <a:ext uri="{FF2B5EF4-FFF2-40B4-BE49-F238E27FC236}">
                <a16:creationId xmlns:a16="http://schemas.microsoft.com/office/drawing/2014/main" id="{65D841B5-C8CC-4167-9B9F-36D8769B39C6}"/>
              </a:ext>
            </a:extLst>
          </p:cNvPr>
          <p:cNvSpPr txBox="1">
            <a:spLocks/>
          </p:cNvSpPr>
          <p:nvPr userDrawn="1"/>
        </p:nvSpPr>
        <p:spPr>
          <a:xfrm>
            <a:off x="838200" y="1186880"/>
            <a:ext cx="3964619" cy="1955662"/>
          </a:xfrm>
          <a:prstGeom prst="rect">
            <a:avLst/>
          </a:prstGeom>
        </p:spPr>
        <p:txBody>
          <a:bodyPr/>
          <a:lstStyle>
            <a:lvl1pPr algn="ctr" defTabSz="914400" rtl="0" eaLnBrk="1" latinLnBrk="0" hangingPunct="1">
              <a:lnSpc>
                <a:spcPct val="90000"/>
              </a:lnSpc>
              <a:spcBef>
                <a:spcPct val="0"/>
              </a:spcBef>
              <a:buNone/>
              <a:defRPr sz="4000" b="1" i="0" kern="1200">
                <a:solidFill>
                  <a:srgbClr val="FFFFFF"/>
                </a:solidFill>
                <a:latin typeface="Roboto" charset="0"/>
                <a:ea typeface="Roboto" charset="0"/>
                <a:cs typeface="Roboto" charset="0"/>
              </a:defRPr>
            </a:lvl1pPr>
          </a:lstStyle>
          <a:p>
            <a:pPr algn="l"/>
            <a:r>
              <a:rPr lang="sk-SK" noProof="0" dirty="0">
                <a:solidFill>
                  <a:srgbClr val="263C80"/>
                </a:solidFill>
                <a:latin typeface="Asap" panose="020F0504030202060203" pitchFamily="34" charset="0"/>
              </a:rPr>
              <a:t>Ďakujem </a:t>
            </a:r>
            <a:br>
              <a:rPr lang="sk-SK" noProof="0" dirty="0">
                <a:solidFill>
                  <a:srgbClr val="263C80"/>
                </a:solidFill>
                <a:latin typeface="Asap" panose="020F0504030202060203" pitchFamily="34" charset="0"/>
              </a:rPr>
            </a:br>
            <a:r>
              <a:rPr lang="sk-SK" noProof="0" dirty="0">
                <a:solidFill>
                  <a:srgbClr val="263C80"/>
                </a:solidFill>
                <a:latin typeface="Asap" panose="020F0504030202060203" pitchFamily="34" charset="0"/>
              </a:rPr>
              <a:t>za pozornosť</a:t>
            </a:r>
          </a:p>
        </p:txBody>
      </p:sp>
      <p:cxnSp>
        <p:nvCxnSpPr>
          <p:cNvPr id="10" name="Straight Connector 9">
            <a:extLst>
              <a:ext uri="{FF2B5EF4-FFF2-40B4-BE49-F238E27FC236}">
                <a16:creationId xmlns:a16="http://schemas.microsoft.com/office/drawing/2014/main" id="{3CCDF678-341D-45A0-AB86-521E9D077D1D}"/>
              </a:ext>
            </a:extLst>
          </p:cNvPr>
          <p:cNvCxnSpPr>
            <a:cxnSpLocks/>
          </p:cNvCxnSpPr>
          <p:nvPr userDrawn="1"/>
        </p:nvCxnSpPr>
        <p:spPr>
          <a:xfrm flipH="1">
            <a:off x="0" y="3629971"/>
            <a:ext cx="336665" cy="0"/>
          </a:xfrm>
          <a:prstGeom prst="line">
            <a:avLst/>
          </a:prstGeom>
          <a:ln w="38100">
            <a:solidFill>
              <a:srgbClr val="D1D3D4"/>
            </a:solidFill>
          </a:ln>
        </p:spPr>
        <p:style>
          <a:lnRef idx="3">
            <a:schemeClr val="accent1"/>
          </a:lnRef>
          <a:fillRef idx="0">
            <a:schemeClr val="accent1"/>
          </a:fillRef>
          <a:effectRef idx="2">
            <a:schemeClr val="accent1"/>
          </a:effectRef>
          <a:fontRef idx="minor">
            <a:schemeClr val="tx1"/>
          </a:fontRef>
        </p:style>
      </p:cxnSp>
      <p:cxnSp>
        <p:nvCxnSpPr>
          <p:cNvPr id="12" name="Straight Connector 11">
            <a:extLst>
              <a:ext uri="{FF2B5EF4-FFF2-40B4-BE49-F238E27FC236}">
                <a16:creationId xmlns:a16="http://schemas.microsoft.com/office/drawing/2014/main" id="{0EAFE650-DD0A-4D8B-BD69-9597D717C79E}"/>
              </a:ext>
            </a:extLst>
          </p:cNvPr>
          <p:cNvCxnSpPr>
            <a:cxnSpLocks/>
          </p:cNvCxnSpPr>
          <p:nvPr userDrawn="1"/>
        </p:nvCxnSpPr>
        <p:spPr>
          <a:xfrm flipH="1">
            <a:off x="11142925" y="6197455"/>
            <a:ext cx="336665" cy="0"/>
          </a:xfrm>
          <a:prstGeom prst="line">
            <a:avLst/>
          </a:prstGeom>
          <a:ln w="38100">
            <a:solidFill>
              <a:srgbClr val="ED1C24"/>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88121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lide Kapitola 1">
    <p:spTree>
      <p:nvGrpSpPr>
        <p:cNvPr id="1" name=""/>
        <p:cNvGrpSpPr/>
        <p:nvPr/>
      </p:nvGrpSpPr>
      <p:grpSpPr>
        <a:xfrm>
          <a:off x="0" y="0"/>
          <a:ext cx="0" cy="0"/>
          <a:chOff x="0" y="0"/>
          <a:chExt cx="0" cy="0"/>
        </a:xfrm>
      </p:grpSpPr>
      <p:pic>
        <p:nvPicPr>
          <p:cNvPr id="6" name="Picture Placeholder 3">
            <a:extLst>
              <a:ext uri="{FF2B5EF4-FFF2-40B4-BE49-F238E27FC236}">
                <a16:creationId xmlns:a16="http://schemas.microsoft.com/office/drawing/2014/main" id="{137856AB-B7F1-4D2A-B153-8B9B322CB74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a:prstGeom prst="rect">
            <a:avLst/>
          </a:prstGeom>
        </p:spPr>
      </p:pic>
      <p:cxnSp>
        <p:nvCxnSpPr>
          <p:cNvPr id="9" name="Straight Connector 8">
            <a:extLst>
              <a:ext uri="{FF2B5EF4-FFF2-40B4-BE49-F238E27FC236}">
                <a16:creationId xmlns:a16="http://schemas.microsoft.com/office/drawing/2014/main" id="{2D9E13AC-8A54-419A-AA2C-917F468EE638}"/>
              </a:ext>
            </a:extLst>
          </p:cNvPr>
          <p:cNvCxnSpPr>
            <a:cxnSpLocks/>
          </p:cNvCxnSpPr>
          <p:nvPr userDrawn="1"/>
        </p:nvCxnSpPr>
        <p:spPr>
          <a:xfrm flipH="1">
            <a:off x="883083" y="6829593"/>
            <a:ext cx="694308" cy="0"/>
          </a:xfrm>
          <a:prstGeom prst="line">
            <a:avLst/>
          </a:prstGeom>
          <a:ln w="57150">
            <a:solidFill>
              <a:srgbClr val="ED1C24"/>
            </a:solidFill>
          </a:ln>
        </p:spPr>
        <p:style>
          <a:lnRef idx="3">
            <a:schemeClr val="accent1"/>
          </a:lnRef>
          <a:fillRef idx="0">
            <a:schemeClr val="accent1"/>
          </a:fillRef>
          <a:effectRef idx="2">
            <a:schemeClr val="accent1"/>
          </a:effectRef>
          <a:fontRef idx="minor">
            <a:schemeClr val="tx1"/>
          </a:fontRef>
        </p:style>
      </p:cxnSp>
      <p:sp>
        <p:nvSpPr>
          <p:cNvPr id="13" name="Text Placeholder 2">
            <a:extLst>
              <a:ext uri="{FF2B5EF4-FFF2-40B4-BE49-F238E27FC236}">
                <a16:creationId xmlns:a16="http://schemas.microsoft.com/office/drawing/2014/main" id="{E0D53B2E-6C91-4AB0-AA1E-39019B9FCBF0}"/>
              </a:ext>
            </a:extLst>
          </p:cNvPr>
          <p:cNvSpPr>
            <a:spLocks noGrp="1"/>
          </p:cNvSpPr>
          <p:nvPr>
            <p:ph type="body" sz="quarter" idx="19" hasCustomPrompt="1"/>
          </p:nvPr>
        </p:nvSpPr>
        <p:spPr>
          <a:xfrm>
            <a:off x="770222" y="4730999"/>
            <a:ext cx="3878276" cy="86451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2400" baseline="0">
                <a:solidFill>
                  <a:schemeClr val="bg1"/>
                </a:solidFill>
              </a:defRPr>
            </a:lvl1pPr>
          </a:lstStyle>
          <a:p>
            <a:pPr lvl="0"/>
            <a:r>
              <a:rPr lang="en-US" dirty="0"/>
              <a:t>KLIKNUTÍM ZADAJTE TEXT</a:t>
            </a:r>
          </a:p>
        </p:txBody>
      </p:sp>
      <p:sp>
        <p:nvSpPr>
          <p:cNvPr id="7" name="Rectangle 12">
            <a:extLst>
              <a:ext uri="{FF2B5EF4-FFF2-40B4-BE49-F238E27FC236}">
                <a16:creationId xmlns:a16="http://schemas.microsoft.com/office/drawing/2014/main" id="{95AC2953-6F49-437F-9EC4-5F3EA22B4A2D}"/>
              </a:ext>
            </a:extLst>
          </p:cNvPr>
          <p:cNvSpPr/>
          <p:nvPr userDrawn="1"/>
        </p:nvSpPr>
        <p:spPr>
          <a:xfrm>
            <a:off x="770222" y="5815894"/>
            <a:ext cx="2480517" cy="307777"/>
          </a:xfrm>
          <a:prstGeom prst="rect">
            <a:avLst/>
          </a:prstGeom>
        </p:spPr>
        <p:txBody>
          <a:bodyPr wrap="square">
            <a:spAutoFit/>
          </a:bodyPr>
          <a:lstStyle/>
          <a:p>
            <a:r>
              <a:rPr lang="sk-SK" sz="1400" dirty="0">
                <a:solidFill>
                  <a:schemeClr val="bg1"/>
                </a:solidFill>
                <a:latin typeface="Asap" panose="020F0504030202060203" pitchFamily="34" charset="0"/>
              </a:rPr>
              <a:t>www.vicepremier.gov.sk</a:t>
            </a:r>
          </a:p>
        </p:txBody>
      </p:sp>
      <p:pic>
        <p:nvPicPr>
          <p:cNvPr id="3" name="Obrázok 2">
            <a:extLst>
              <a:ext uri="{FF2B5EF4-FFF2-40B4-BE49-F238E27FC236}">
                <a16:creationId xmlns:a16="http://schemas.microsoft.com/office/drawing/2014/main" id="{44BF7B1A-D80C-46BC-A429-ED1CEE1DAEE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9538" y="759848"/>
            <a:ext cx="919163" cy="871538"/>
          </a:xfrm>
          <a:prstGeom prst="rect">
            <a:avLst/>
          </a:prstGeom>
        </p:spPr>
      </p:pic>
    </p:spTree>
    <p:extLst>
      <p:ext uri="{BB962C8B-B14F-4D97-AF65-F5344CB8AC3E}">
        <p14:creationId xmlns:p14="http://schemas.microsoft.com/office/powerpoint/2010/main" val="2520750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1000" fill="hold"/>
                                        <p:tgtEl>
                                          <p:spTgt spid="3"/>
                                        </p:tgtEl>
                                        <p:attrNameLst>
                                          <p:attrName>ppt_x</p:attrName>
                                        </p:attrNameLst>
                                      </p:cBhvr>
                                      <p:tavLst>
                                        <p:tav tm="0">
                                          <p:val>
                                            <p:strVal val="#ppt_x"/>
                                          </p:val>
                                        </p:tav>
                                        <p:tav tm="100000">
                                          <p:val>
                                            <p:strVal val="#ppt_x"/>
                                          </p:val>
                                        </p:tav>
                                      </p:tavLst>
                                    </p:anim>
                                    <p:anim calcmode="lin" valueType="num">
                                      <p:cBhvr additive="base">
                                        <p:cTn id="11" dur="1000" fill="hold"/>
                                        <p:tgtEl>
                                          <p:spTgt spid="3"/>
                                        </p:tgtEl>
                                        <p:attrNameLst>
                                          <p:attrName>ppt_y</p:attrName>
                                        </p:attrNameLst>
                                      </p:cBhvr>
                                      <p:tavLst>
                                        <p:tav tm="0">
                                          <p:val>
                                            <p:strVal val="0-#ppt_h/2"/>
                                          </p:val>
                                        </p:tav>
                                        <p:tav tm="100000">
                                          <p:val>
                                            <p:strVal val="#ppt_y"/>
                                          </p:val>
                                        </p:tav>
                                      </p:tavLst>
                                    </p:anim>
                                  </p:childTnLst>
                                </p:cTn>
                              </p:par>
                              <p:par>
                                <p:cTn id="12" presetID="2" presetClass="entr" presetSubtype="4" fill="hold" grpId="0" nodeType="withEffect">
                                  <p:stCondLst>
                                    <p:cond delay="1250"/>
                                  </p:stCondLst>
                                  <p:childTnLst>
                                    <p:set>
                                      <p:cBhvr>
                                        <p:cTn id="13" dur="1" fill="hold">
                                          <p:stCondLst>
                                            <p:cond delay="0"/>
                                          </p:stCondLst>
                                        </p:cTn>
                                        <p:tgtEl>
                                          <p:spTgt spid="13">
                                            <p:txEl>
                                              <p:pRg st="0" end="0"/>
                                            </p:txEl>
                                          </p:spTgt>
                                        </p:tgtEl>
                                        <p:attrNameLst>
                                          <p:attrName>style.visibility</p:attrName>
                                        </p:attrNameLst>
                                      </p:cBhvr>
                                      <p:to>
                                        <p:strVal val="visible"/>
                                      </p:to>
                                    </p:set>
                                    <p:anim calcmode="lin" valueType="num">
                                      <p:cBhvr additive="base">
                                        <p:cTn id="14"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5" dur="1000" fill="hold"/>
                                        <p:tgtEl>
                                          <p:spTgt spid="13">
                                            <p:txEl>
                                              <p:pRg st="0" end="0"/>
                                            </p:txEl>
                                          </p:spTgt>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150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ppt_x"/>
                                          </p:val>
                                        </p:tav>
                                        <p:tav tm="100000">
                                          <p:val>
                                            <p:strVal val="#ppt_x"/>
                                          </p:val>
                                        </p:tav>
                                      </p:tavLst>
                                    </p:anim>
                                    <p:anim calcmode="lin" valueType="num">
                                      <p:cBhvr additive="base">
                                        <p:cTn id="19"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2" presetClass="entr" presetSubtype="4" fill="hold" nodeType="withEffect">
                  <p:stCondLst>
                    <p:cond delay="125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1000" fill="hold"/>
                        <p:tgtEl>
                          <p:spTgt spid="13"/>
                        </p:tgtEl>
                        <p:attrNameLst>
                          <p:attrName>ppt_x</p:attrName>
                        </p:attrNameLst>
                      </p:cBhvr>
                      <p:tavLst>
                        <p:tav tm="0">
                          <p:val>
                            <p:strVal val="#ppt_x"/>
                          </p:val>
                        </p:tav>
                        <p:tav tm="100000">
                          <p:val>
                            <p:strVal val="#ppt_x"/>
                          </p:val>
                        </p:tav>
                      </p:tavLst>
                    </p:anim>
                    <p:anim calcmode="lin" valueType="num">
                      <p:cBhvr additive="base">
                        <p:cTn dur="1000" fill="hold"/>
                        <p:tgtEl>
                          <p:spTgt spid="13"/>
                        </p:tgtEl>
                        <p:attrNameLst>
                          <p:attrName>ppt_y</p:attrName>
                        </p:attrNameLst>
                      </p:cBhvr>
                      <p:tavLst>
                        <p:tav tm="0">
                          <p:val>
                            <p:strVal val="1+#ppt_h/2"/>
                          </p:val>
                        </p:tav>
                        <p:tav tm="100000">
                          <p:val>
                            <p:strVal val="#ppt_y"/>
                          </p:val>
                        </p:tav>
                      </p:tavLst>
                    </p:anim>
                  </p:childTnLst>
                </p:cTn>
              </p:par>
            </p:tnLst>
          </p:tmpl>
        </p:tmplLst>
      </p:bldP>
      <p:bldP spid="7"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lide Kapitola 2">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92AC54B8-1F36-4EB0-BB03-FEB715E0A1F3}"/>
              </a:ext>
            </a:extLst>
          </p:cNvPr>
          <p:cNvPicPr>
            <a:picLocks noChangeAspect="1"/>
          </p:cNvPicPr>
          <p:nvPr userDrawn="1"/>
        </p:nvPicPr>
        <p:blipFill>
          <a:blip r:embed="rId2">
            <a:extLst>
              <a:ext uri="{28A0092B-C50C-407E-A947-70E740481C1C}">
                <a14:useLocalDpi xmlns:a14="http://schemas.microsoft.com/office/drawing/2010/main" val="0"/>
              </a:ext>
            </a:extLst>
          </a:blip>
          <a:srcRect l="5972" r="5972"/>
          <a:stretch>
            <a:fillRect/>
          </a:stretch>
        </p:blipFill>
        <p:spPr>
          <a:xfrm>
            <a:off x="0" y="0"/>
            <a:ext cx="12192000" cy="6858000"/>
          </a:xfrm>
          <a:prstGeom prst="rect">
            <a:avLst/>
          </a:prstGeom>
        </p:spPr>
      </p:pic>
      <p:cxnSp>
        <p:nvCxnSpPr>
          <p:cNvPr id="15" name="Straight Connector 14">
            <a:extLst>
              <a:ext uri="{FF2B5EF4-FFF2-40B4-BE49-F238E27FC236}">
                <a16:creationId xmlns:a16="http://schemas.microsoft.com/office/drawing/2014/main" id="{4576EACB-6256-47AF-9A0F-02F74A0BF72B}"/>
              </a:ext>
            </a:extLst>
          </p:cNvPr>
          <p:cNvCxnSpPr>
            <a:cxnSpLocks/>
          </p:cNvCxnSpPr>
          <p:nvPr userDrawn="1"/>
        </p:nvCxnSpPr>
        <p:spPr>
          <a:xfrm flipH="1">
            <a:off x="5748846" y="6829593"/>
            <a:ext cx="694308" cy="0"/>
          </a:xfrm>
          <a:prstGeom prst="line">
            <a:avLst/>
          </a:prstGeom>
          <a:ln w="57150">
            <a:solidFill>
              <a:srgbClr val="ED1C24"/>
            </a:solidFill>
          </a:ln>
        </p:spPr>
        <p:style>
          <a:lnRef idx="3">
            <a:schemeClr val="accent1"/>
          </a:lnRef>
          <a:fillRef idx="0">
            <a:schemeClr val="accent1"/>
          </a:fillRef>
          <a:effectRef idx="2">
            <a:schemeClr val="accent1"/>
          </a:effectRef>
          <a:fontRef idx="minor">
            <a:schemeClr val="tx1"/>
          </a:fontRef>
        </p:style>
      </p:cxnSp>
      <p:sp>
        <p:nvSpPr>
          <p:cNvPr id="17" name="Text Placeholder 2">
            <a:extLst>
              <a:ext uri="{FF2B5EF4-FFF2-40B4-BE49-F238E27FC236}">
                <a16:creationId xmlns:a16="http://schemas.microsoft.com/office/drawing/2014/main" id="{594B532A-FC77-482B-9EBA-65750C860B64}"/>
              </a:ext>
            </a:extLst>
          </p:cNvPr>
          <p:cNvSpPr>
            <a:spLocks noGrp="1"/>
          </p:cNvSpPr>
          <p:nvPr>
            <p:ph type="body" sz="quarter" idx="19" hasCustomPrompt="1"/>
          </p:nvPr>
        </p:nvSpPr>
        <p:spPr>
          <a:xfrm>
            <a:off x="4156862" y="4730999"/>
            <a:ext cx="3878276" cy="864511"/>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Tx/>
              <a:buNone/>
              <a:tabLst/>
              <a:defRPr sz="24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US" dirty="0"/>
              <a:t>KLIKNUTÍM ZADAJTE TEXT</a:t>
            </a:r>
          </a:p>
        </p:txBody>
      </p:sp>
      <p:sp>
        <p:nvSpPr>
          <p:cNvPr id="7" name="Rectangle 12">
            <a:extLst>
              <a:ext uri="{FF2B5EF4-FFF2-40B4-BE49-F238E27FC236}">
                <a16:creationId xmlns:a16="http://schemas.microsoft.com/office/drawing/2014/main" id="{6D138CEE-5A6D-4D6B-A041-A568FF6D66A4}"/>
              </a:ext>
            </a:extLst>
          </p:cNvPr>
          <p:cNvSpPr/>
          <p:nvPr userDrawn="1"/>
        </p:nvSpPr>
        <p:spPr>
          <a:xfrm>
            <a:off x="4855741" y="5815894"/>
            <a:ext cx="2480517" cy="307777"/>
          </a:xfrm>
          <a:prstGeom prst="rect">
            <a:avLst/>
          </a:prstGeom>
        </p:spPr>
        <p:txBody>
          <a:bodyPr wrap="square">
            <a:spAutoFit/>
          </a:bodyPr>
          <a:lstStyle/>
          <a:p>
            <a:pPr algn="ctr"/>
            <a:r>
              <a:rPr lang="sk-SK" sz="1400" dirty="0">
                <a:solidFill>
                  <a:schemeClr val="bg1"/>
                </a:solidFill>
                <a:latin typeface="Asap" panose="020F0504030202060203" pitchFamily="34" charset="0"/>
              </a:rPr>
              <a:t>www.vicepremier.gov.sk</a:t>
            </a:r>
          </a:p>
        </p:txBody>
      </p:sp>
      <p:pic>
        <p:nvPicPr>
          <p:cNvPr id="8" name="Obrázok 7">
            <a:extLst>
              <a:ext uri="{FF2B5EF4-FFF2-40B4-BE49-F238E27FC236}">
                <a16:creationId xmlns:a16="http://schemas.microsoft.com/office/drawing/2014/main" id="{0BEC92AF-AF1F-442A-B43E-0DBFEEDADA0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36417" y="759848"/>
            <a:ext cx="919163" cy="871538"/>
          </a:xfrm>
          <a:prstGeom prst="rect">
            <a:avLst/>
          </a:prstGeom>
        </p:spPr>
      </p:pic>
    </p:spTree>
    <p:extLst>
      <p:ext uri="{BB962C8B-B14F-4D97-AF65-F5344CB8AC3E}">
        <p14:creationId xmlns:p14="http://schemas.microsoft.com/office/powerpoint/2010/main" val="1797009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 presetClass="entr" presetSubtype="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1000" fill="hold"/>
                                        <p:tgtEl>
                                          <p:spTgt spid="8"/>
                                        </p:tgtEl>
                                        <p:attrNameLst>
                                          <p:attrName>ppt_x</p:attrName>
                                        </p:attrNameLst>
                                      </p:cBhvr>
                                      <p:tavLst>
                                        <p:tav tm="0">
                                          <p:val>
                                            <p:strVal val="#ppt_x"/>
                                          </p:val>
                                        </p:tav>
                                        <p:tav tm="100000">
                                          <p:val>
                                            <p:strVal val="#ppt_x"/>
                                          </p:val>
                                        </p:tav>
                                      </p:tavLst>
                                    </p:anim>
                                    <p:anim calcmode="lin" valueType="num">
                                      <p:cBhvr additive="base">
                                        <p:cTn id="11" dur="1000" fill="hold"/>
                                        <p:tgtEl>
                                          <p:spTgt spid="8"/>
                                        </p:tgtEl>
                                        <p:attrNameLst>
                                          <p:attrName>ppt_y</p:attrName>
                                        </p:attrNameLst>
                                      </p:cBhvr>
                                      <p:tavLst>
                                        <p:tav tm="0">
                                          <p:val>
                                            <p:strVal val="0-#ppt_h/2"/>
                                          </p:val>
                                        </p:tav>
                                        <p:tav tm="100000">
                                          <p:val>
                                            <p:strVal val="#ppt_y"/>
                                          </p:val>
                                        </p:tav>
                                      </p:tavLst>
                                    </p:anim>
                                  </p:childTnLst>
                                </p:cTn>
                              </p:par>
                              <p:par>
                                <p:cTn id="12" presetID="2" presetClass="entr" presetSubtype="4" fill="hold" grpId="0" nodeType="withEffect">
                                  <p:stCondLst>
                                    <p:cond delay="1250"/>
                                  </p:stCondLst>
                                  <p:childTnLst>
                                    <p:set>
                                      <p:cBhvr>
                                        <p:cTn id="13" dur="1" fill="hold">
                                          <p:stCondLst>
                                            <p:cond delay="0"/>
                                          </p:stCondLst>
                                        </p:cTn>
                                        <p:tgtEl>
                                          <p:spTgt spid="17">
                                            <p:txEl>
                                              <p:pRg st="0" end="0"/>
                                            </p:txEl>
                                          </p:spTgt>
                                        </p:tgtEl>
                                        <p:attrNameLst>
                                          <p:attrName>style.visibility</p:attrName>
                                        </p:attrNameLst>
                                      </p:cBhvr>
                                      <p:to>
                                        <p:strVal val="visible"/>
                                      </p:to>
                                    </p:set>
                                    <p:anim calcmode="lin" valueType="num">
                                      <p:cBhvr additive="base">
                                        <p:cTn id="14"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5" dur="1000" fill="hold"/>
                                        <p:tgtEl>
                                          <p:spTgt spid="17">
                                            <p:txEl>
                                              <p:pRg st="0" end="0"/>
                                            </p:txEl>
                                          </p:spTgt>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150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ppt_x"/>
                                          </p:val>
                                        </p:tav>
                                        <p:tav tm="100000">
                                          <p:val>
                                            <p:strVal val="#ppt_x"/>
                                          </p:val>
                                        </p:tav>
                                      </p:tavLst>
                                    </p:anim>
                                    <p:anim calcmode="lin" valueType="num">
                                      <p:cBhvr additive="base">
                                        <p:cTn id="19"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tmplLst>
          <p:tmpl lvl="1">
            <p:tnLst>
              <p:par>
                <p:cTn presetID="2" presetClass="entr" presetSubtype="4" fill="hold" nodeType="withEffect" nodePh="1">
                  <p:stCondLst>
                    <p:cond delay="125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1000" fill="hold"/>
                        <p:tgtEl>
                          <p:spTgt spid="17"/>
                        </p:tgtEl>
                        <p:attrNameLst>
                          <p:attrName>ppt_x</p:attrName>
                        </p:attrNameLst>
                      </p:cBhvr>
                      <p:tavLst>
                        <p:tav tm="0">
                          <p:val>
                            <p:strVal val="#ppt_x"/>
                          </p:val>
                        </p:tav>
                        <p:tav tm="100000">
                          <p:val>
                            <p:strVal val="#ppt_x"/>
                          </p:val>
                        </p:tav>
                      </p:tavLst>
                    </p:anim>
                    <p:anim calcmode="lin" valueType="num">
                      <p:cBhvr additive="base">
                        <p:cTn dur="1000" fill="hold"/>
                        <p:tgtEl>
                          <p:spTgt spid="17"/>
                        </p:tgtEl>
                        <p:attrNameLst>
                          <p:attrName>ppt_y</p:attrName>
                        </p:attrNameLst>
                      </p:cBhvr>
                      <p:tavLst>
                        <p:tav tm="0">
                          <p:val>
                            <p:strVal val="1+#ppt_h/2"/>
                          </p:val>
                        </p:tav>
                        <p:tav tm="100000">
                          <p:val>
                            <p:strVal val="#ppt_y"/>
                          </p:val>
                        </p:tav>
                      </p:tavLst>
                    </p:anim>
                  </p:childTnLst>
                </p:cTn>
              </p:par>
            </p:tnLst>
          </p:tmpl>
        </p:tmplLst>
      </p:bldP>
      <p:bldP spid="7"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Obsah">
    <p:spTree>
      <p:nvGrpSpPr>
        <p:cNvPr id="1" name=""/>
        <p:cNvGrpSpPr/>
        <p:nvPr/>
      </p:nvGrpSpPr>
      <p:grpSpPr>
        <a:xfrm>
          <a:off x="0" y="0"/>
          <a:ext cx="0" cy="0"/>
          <a:chOff x="0" y="0"/>
          <a:chExt cx="0" cy="0"/>
        </a:xfrm>
      </p:grpSpPr>
      <p:sp>
        <p:nvSpPr>
          <p:cNvPr id="4" name="Picture Placeholder 14"/>
          <p:cNvSpPr>
            <a:spLocks noGrp="1"/>
          </p:cNvSpPr>
          <p:nvPr>
            <p:ph type="pic" sz="quarter" idx="11" hasCustomPrompt="1"/>
          </p:nvPr>
        </p:nvSpPr>
        <p:spPr>
          <a:xfrm>
            <a:off x="0" y="0"/>
            <a:ext cx="3546389" cy="6858000"/>
          </a:xfrm>
          <a:prstGeom prst="rect">
            <a:avLst/>
          </a:prstGeom>
          <a:pattFill prst="pct40">
            <a:fgClr>
              <a:schemeClr val="bg1"/>
            </a:fgClr>
            <a:bgClr>
              <a:schemeClr val="bg1">
                <a:lumMod val="75000"/>
              </a:schemeClr>
            </a:bgClr>
          </a:pattFill>
        </p:spPr>
        <p:txBody>
          <a:bodyPr anchor="ctr"/>
          <a:lstStyle>
            <a:lvl1pPr marL="0" indent="0" algn="ctr">
              <a:buNone/>
              <a:defRPr sz="1600" baseline="0">
                <a:latin typeface="Roboto Regular" charset="0"/>
              </a:defRPr>
            </a:lvl1pPr>
          </a:lstStyle>
          <a:p>
            <a:r>
              <a:rPr lang="en-US" dirty="0"/>
              <a:t>Insert Image</a:t>
            </a:r>
          </a:p>
        </p:txBody>
      </p:sp>
      <p:cxnSp>
        <p:nvCxnSpPr>
          <p:cNvPr id="12" name="Straight Connector 11">
            <a:extLst>
              <a:ext uri="{FF2B5EF4-FFF2-40B4-BE49-F238E27FC236}">
                <a16:creationId xmlns:a16="http://schemas.microsoft.com/office/drawing/2014/main" id="{DC1E8F16-8B81-462B-9634-19B362257E97}"/>
              </a:ext>
            </a:extLst>
          </p:cNvPr>
          <p:cNvCxnSpPr>
            <a:cxnSpLocks/>
          </p:cNvCxnSpPr>
          <p:nvPr userDrawn="1"/>
        </p:nvCxnSpPr>
        <p:spPr>
          <a:xfrm>
            <a:off x="4199694" y="3169328"/>
            <a:ext cx="0" cy="2936863"/>
          </a:xfrm>
          <a:prstGeom prst="line">
            <a:avLst/>
          </a:prstGeom>
          <a:ln w="38100">
            <a:solidFill>
              <a:srgbClr val="ED1C2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1038EBB-7E81-4C06-809D-F1D2DF105897}"/>
              </a:ext>
            </a:extLst>
          </p:cNvPr>
          <p:cNvCxnSpPr>
            <a:cxnSpLocks/>
          </p:cNvCxnSpPr>
          <p:nvPr userDrawn="1"/>
        </p:nvCxnSpPr>
        <p:spPr>
          <a:xfrm>
            <a:off x="7796629" y="3169328"/>
            <a:ext cx="0" cy="2006354"/>
          </a:xfrm>
          <a:prstGeom prst="line">
            <a:avLst/>
          </a:prstGeom>
          <a:ln w="38100">
            <a:solidFill>
              <a:srgbClr val="ED1C24"/>
            </a:solidFill>
          </a:ln>
        </p:spPr>
        <p:style>
          <a:lnRef idx="1">
            <a:schemeClr val="accent1"/>
          </a:lnRef>
          <a:fillRef idx="0">
            <a:schemeClr val="accent1"/>
          </a:fillRef>
          <a:effectRef idx="0">
            <a:schemeClr val="accent1"/>
          </a:effectRef>
          <a:fontRef idx="minor">
            <a:schemeClr val="tx1"/>
          </a:fontRef>
        </p:style>
      </p:cxnSp>
      <p:sp>
        <p:nvSpPr>
          <p:cNvPr id="17" name="Text Placeholder 3">
            <a:extLst>
              <a:ext uri="{FF2B5EF4-FFF2-40B4-BE49-F238E27FC236}">
                <a16:creationId xmlns:a16="http://schemas.microsoft.com/office/drawing/2014/main" id="{74559487-E6F0-44A5-B819-8C7CC29D69C0}"/>
              </a:ext>
            </a:extLst>
          </p:cNvPr>
          <p:cNvSpPr>
            <a:spLocks noGrp="1"/>
          </p:cNvSpPr>
          <p:nvPr>
            <p:ph type="body" sz="half" idx="2"/>
          </p:nvPr>
        </p:nvSpPr>
        <p:spPr>
          <a:xfrm>
            <a:off x="4713377" y="3169328"/>
            <a:ext cx="2574392" cy="57056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sk-SK" noProof="0" dirty="0"/>
          </a:p>
        </p:txBody>
      </p:sp>
      <p:sp>
        <p:nvSpPr>
          <p:cNvPr id="18" name="Text Placeholder 3">
            <a:extLst>
              <a:ext uri="{FF2B5EF4-FFF2-40B4-BE49-F238E27FC236}">
                <a16:creationId xmlns:a16="http://schemas.microsoft.com/office/drawing/2014/main" id="{25DB557D-12F5-4409-901C-B0DAAF5621B0}"/>
              </a:ext>
            </a:extLst>
          </p:cNvPr>
          <p:cNvSpPr>
            <a:spLocks noGrp="1"/>
          </p:cNvSpPr>
          <p:nvPr>
            <p:ph type="body" sz="half" idx="12" hasCustomPrompt="1"/>
          </p:nvPr>
        </p:nvSpPr>
        <p:spPr>
          <a:xfrm>
            <a:off x="4713377" y="3856841"/>
            <a:ext cx="2574392" cy="2249350"/>
          </a:xfrm>
          <a:prstGeom prst="rect">
            <a:avLst/>
          </a:prstGeom>
        </p:spPr>
        <p:txBody>
          <a:bodyPr>
            <a:normAutofit/>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40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noProof="0" dirty="0"/>
              <a:t>Kliknutím zadajte text</a:t>
            </a:r>
            <a:endParaRPr lang="en-US" noProof="0" dirty="0"/>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sk-SK" noProof="0" dirty="0"/>
              <a:t>Kliknutím zadajte text</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sk-SK" noProof="0" dirty="0"/>
              <a:t>Kliknutím zadajte text</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sk-SK" noProof="0" dirty="0"/>
              <a:t>Kliknutím zadajte text</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sk-SK" noProof="0" dirty="0"/>
              <a:t>Kliknutím zadajte text</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sk-SK" noProof="0" dirty="0"/>
              <a:t>Kliknutím zadajte text</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sk-SK" noProof="0" dirty="0"/>
              <a:t>Kliknutím zadajte text</a:t>
            </a:r>
          </a:p>
          <a:p>
            <a:pPr lvl="0"/>
            <a:endParaRPr lang="sk-SK" noProof="0" dirty="0"/>
          </a:p>
        </p:txBody>
      </p:sp>
      <p:sp>
        <p:nvSpPr>
          <p:cNvPr id="20" name="Text Placeholder 3">
            <a:extLst>
              <a:ext uri="{FF2B5EF4-FFF2-40B4-BE49-F238E27FC236}">
                <a16:creationId xmlns:a16="http://schemas.microsoft.com/office/drawing/2014/main" id="{F52BDA56-BAB9-4E15-BC0F-5408BFDD2473}"/>
              </a:ext>
            </a:extLst>
          </p:cNvPr>
          <p:cNvSpPr>
            <a:spLocks noGrp="1"/>
          </p:cNvSpPr>
          <p:nvPr>
            <p:ph type="body" sz="half" idx="13"/>
          </p:nvPr>
        </p:nvSpPr>
        <p:spPr>
          <a:xfrm>
            <a:off x="8221625" y="3169328"/>
            <a:ext cx="2574392" cy="57056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sk-SK" noProof="0" dirty="0"/>
          </a:p>
        </p:txBody>
      </p:sp>
      <p:sp>
        <p:nvSpPr>
          <p:cNvPr id="21" name="Text Placeholder 3">
            <a:extLst>
              <a:ext uri="{FF2B5EF4-FFF2-40B4-BE49-F238E27FC236}">
                <a16:creationId xmlns:a16="http://schemas.microsoft.com/office/drawing/2014/main" id="{59E9BEEC-48E6-4701-84BE-9A188ADE645E}"/>
              </a:ext>
            </a:extLst>
          </p:cNvPr>
          <p:cNvSpPr>
            <a:spLocks noGrp="1"/>
          </p:cNvSpPr>
          <p:nvPr>
            <p:ph type="body" sz="half" idx="14" hasCustomPrompt="1"/>
          </p:nvPr>
        </p:nvSpPr>
        <p:spPr>
          <a:xfrm>
            <a:off x="8221625" y="3856841"/>
            <a:ext cx="2574392" cy="1318841"/>
          </a:xfrm>
          <a:prstGeom prst="rect">
            <a:avLst/>
          </a:prstGeom>
        </p:spPr>
        <p:txBody>
          <a:bodyPr>
            <a:normAutofit/>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sk-SK" noProof="0" dirty="0"/>
              <a:t>Kliknutím zadajte text</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sk-SK" noProof="0" dirty="0"/>
              <a:t>Kliknutím zadajte text</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sk-SK" noProof="0" dirty="0"/>
              <a:t>Kliknutím zadajte text</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sk-SK" noProof="0" dirty="0"/>
              <a:t>Kliknutím zadajte text</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sk-SK" noProof="0" dirty="0"/>
          </a:p>
        </p:txBody>
      </p:sp>
      <p:sp>
        <p:nvSpPr>
          <p:cNvPr id="22" name="Text Placeholder 2">
            <a:extLst>
              <a:ext uri="{FF2B5EF4-FFF2-40B4-BE49-F238E27FC236}">
                <a16:creationId xmlns:a16="http://schemas.microsoft.com/office/drawing/2014/main" id="{CDFA550C-1178-4291-8876-25FC852043F6}"/>
              </a:ext>
            </a:extLst>
          </p:cNvPr>
          <p:cNvSpPr>
            <a:spLocks noGrp="1"/>
          </p:cNvSpPr>
          <p:nvPr>
            <p:ph type="body" idx="1"/>
          </p:nvPr>
        </p:nvSpPr>
        <p:spPr>
          <a:xfrm>
            <a:off x="4077191" y="1891178"/>
            <a:ext cx="7214362" cy="882194"/>
          </a:xfrm>
          <a:prstGeom prst="rect">
            <a:avLst/>
          </a:prstGeom>
        </p:spPr>
        <p:txBody>
          <a:bodyPr>
            <a:normAutofit/>
          </a:bodyPr>
          <a:lstStyle>
            <a:lvl1pPr marL="0" indent="0" algn="l">
              <a:buNone/>
              <a:defRPr sz="14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sk-SK" noProof="0" dirty="0"/>
          </a:p>
        </p:txBody>
      </p:sp>
      <p:sp>
        <p:nvSpPr>
          <p:cNvPr id="23" name="Title 1">
            <a:extLst>
              <a:ext uri="{FF2B5EF4-FFF2-40B4-BE49-F238E27FC236}">
                <a16:creationId xmlns:a16="http://schemas.microsoft.com/office/drawing/2014/main" id="{DCE372B6-C7A4-4EF8-BA6F-3B0864EB94C4}"/>
              </a:ext>
            </a:extLst>
          </p:cNvPr>
          <p:cNvSpPr>
            <a:spLocks noGrp="1"/>
          </p:cNvSpPr>
          <p:nvPr>
            <p:ph type="title"/>
          </p:nvPr>
        </p:nvSpPr>
        <p:spPr>
          <a:xfrm>
            <a:off x="4077191" y="886630"/>
            <a:ext cx="7214362" cy="882195"/>
          </a:xfrm>
          <a:prstGeom prst="rect">
            <a:avLst/>
          </a:prstGeom>
        </p:spPr>
        <p:txBody>
          <a:bodyPr/>
          <a:lstStyle>
            <a:lvl1pPr algn="l">
              <a:defRPr/>
            </a:lvl1pPr>
          </a:lstStyle>
          <a:p>
            <a:endParaRPr lang="sk-SK" noProof="0" dirty="0"/>
          </a:p>
        </p:txBody>
      </p:sp>
    </p:spTree>
    <p:extLst>
      <p:ext uri="{BB962C8B-B14F-4D97-AF65-F5344CB8AC3E}">
        <p14:creationId xmlns:p14="http://schemas.microsoft.com/office/powerpoint/2010/main" val="2039620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 presetClass="entr" presetSubtype="1" fill="hold" grpId="0" nodeType="withEffect" nodePh="1">
                                  <p:stCondLst>
                                    <p:cond delay="0"/>
                                  </p:stCondLst>
                                  <p:endCondLst>
                                    <p:cond evt="begin" delay="0">
                                      <p:tn val="8"/>
                                    </p:cond>
                                  </p:endCondLst>
                                  <p:childTnLst>
                                    <p:set>
                                      <p:cBhvr>
                                        <p:cTn id="9" dur="1" fill="hold">
                                          <p:stCondLst>
                                            <p:cond delay="0"/>
                                          </p:stCondLst>
                                        </p:cTn>
                                        <p:tgtEl>
                                          <p:spTgt spid="22">
                                            <p:txEl>
                                              <p:pRg st="0" end="0"/>
                                            </p:txEl>
                                          </p:spTgt>
                                        </p:tgtEl>
                                        <p:attrNameLst>
                                          <p:attrName>style.visibility</p:attrName>
                                        </p:attrNameLst>
                                      </p:cBhvr>
                                      <p:to>
                                        <p:strVal val="visible"/>
                                      </p:to>
                                    </p:set>
                                    <p:anim calcmode="lin" valueType="num">
                                      <p:cBhvr additive="base">
                                        <p:cTn id="10" dur="1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11" dur="1500" fill="hold"/>
                                        <p:tgtEl>
                                          <p:spTgt spid="22">
                                            <p:txEl>
                                              <p:pRg st="0" end="0"/>
                                            </p:txEl>
                                          </p:spTgt>
                                        </p:tgtEl>
                                        <p:attrNameLst>
                                          <p:attrName>ppt_y</p:attrName>
                                        </p:attrNameLst>
                                      </p:cBhvr>
                                      <p:tavLst>
                                        <p:tav tm="0">
                                          <p:val>
                                            <p:strVal val="0-#ppt_h/2"/>
                                          </p:val>
                                        </p:tav>
                                        <p:tav tm="100000">
                                          <p:val>
                                            <p:strVal val="#ppt_y"/>
                                          </p:val>
                                        </p:tav>
                                      </p:tavLst>
                                    </p:anim>
                                  </p:childTnLst>
                                </p:cTn>
                              </p:par>
                              <p:par>
                                <p:cTn id="12" presetID="2" presetClass="entr" presetSubtype="1" fill="hold" grpId="0" nodeType="withEffect" nodePh="1">
                                  <p:stCondLst>
                                    <p:cond delay="300"/>
                                  </p:stCondLst>
                                  <p:endCondLst>
                                    <p:cond evt="begin" delay="0">
                                      <p:tn val="12"/>
                                    </p:cond>
                                  </p:endCondLst>
                                  <p:childTnLst>
                                    <p:set>
                                      <p:cBhvr>
                                        <p:cTn id="13" dur="1" fill="hold">
                                          <p:stCondLst>
                                            <p:cond delay="0"/>
                                          </p:stCondLst>
                                        </p:cTn>
                                        <p:tgtEl>
                                          <p:spTgt spid="23"/>
                                        </p:tgtEl>
                                        <p:attrNameLst>
                                          <p:attrName>style.visibility</p:attrName>
                                        </p:attrNameLst>
                                      </p:cBhvr>
                                      <p:to>
                                        <p:strVal val="visible"/>
                                      </p:to>
                                    </p:set>
                                    <p:anim calcmode="lin" valueType="num">
                                      <p:cBhvr additive="base">
                                        <p:cTn id="14" dur="1500" fill="hold"/>
                                        <p:tgtEl>
                                          <p:spTgt spid="23"/>
                                        </p:tgtEl>
                                        <p:attrNameLst>
                                          <p:attrName>ppt_x</p:attrName>
                                        </p:attrNameLst>
                                      </p:cBhvr>
                                      <p:tavLst>
                                        <p:tav tm="0">
                                          <p:val>
                                            <p:strVal val="#ppt_x"/>
                                          </p:val>
                                        </p:tav>
                                        <p:tav tm="100000">
                                          <p:val>
                                            <p:strVal val="#ppt_x"/>
                                          </p:val>
                                        </p:tav>
                                      </p:tavLst>
                                    </p:anim>
                                    <p:anim calcmode="lin" valueType="num">
                                      <p:cBhvr additive="base">
                                        <p:cTn id="15" dur="1500" fill="hold"/>
                                        <p:tgtEl>
                                          <p:spTgt spid="23"/>
                                        </p:tgtEl>
                                        <p:attrNameLst>
                                          <p:attrName>ppt_y</p:attrName>
                                        </p:attrNameLst>
                                      </p:cBhvr>
                                      <p:tavLst>
                                        <p:tav tm="0">
                                          <p:val>
                                            <p:strVal val="0-#ppt_h/2"/>
                                          </p:val>
                                        </p:tav>
                                        <p:tav tm="100000">
                                          <p:val>
                                            <p:strVal val="#ppt_y"/>
                                          </p:val>
                                        </p:tav>
                                      </p:tavLst>
                                    </p:anim>
                                  </p:childTnLst>
                                </p:cTn>
                              </p:par>
                              <p:par>
                                <p:cTn id="16" presetID="42" presetClass="entr" presetSubtype="0" fill="hold" grpId="0" nodeType="withEffect" nodePh="1">
                                  <p:stCondLst>
                                    <p:cond delay="800"/>
                                  </p:stCondLst>
                                  <p:endCondLst>
                                    <p:cond evt="begin" delay="0">
                                      <p:tn val="16"/>
                                    </p:cond>
                                  </p:endCondLst>
                                  <p:childTnLst>
                                    <p:set>
                                      <p:cBhvr>
                                        <p:cTn id="17" dur="1" fill="hold">
                                          <p:stCondLst>
                                            <p:cond delay="0"/>
                                          </p:stCondLst>
                                        </p:cTn>
                                        <p:tgtEl>
                                          <p:spTgt spid="17">
                                            <p:txEl>
                                              <p:pRg st="0" end="0"/>
                                            </p:txEl>
                                          </p:spTgt>
                                        </p:tgtEl>
                                        <p:attrNameLst>
                                          <p:attrName>style.visibility</p:attrName>
                                        </p:attrNameLst>
                                      </p:cBhvr>
                                      <p:to>
                                        <p:strVal val="visible"/>
                                      </p:to>
                                    </p:set>
                                    <p:animEffect transition="in" filter="fade">
                                      <p:cBhvr>
                                        <p:cTn id="18" dur="1500"/>
                                        <p:tgtEl>
                                          <p:spTgt spid="17">
                                            <p:txEl>
                                              <p:pRg st="0" end="0"/>
                                            </p:txEl>
                                          </p:spTgt>
                                        </p:tgtEl>
                                      </p:cBhvr>
                                    </p:animEffect>
                                    <p:anim calcmode="lin" valueType="num">
                                      <p:cBhvr>
                                        <p:cTn id="19" dur="1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0" dur="1500" fill="hold"/>
                                        <p:tgtEl>
                                          <p:spTgt spid="17">
                                            <p:txEl>
                                              <p:pRg st="0" end="0"/>
                                            </p:txEl>
                                          </p:spTgt>
                                        </p:tgtEl>
                                        <p:attrNameLst>
                                          <p:attrName>ppt_y</p:attrName>
                                        </p:attrNameLst>
                                      </p:cBhvr>
                                      <p:tavLst>
                                        <p:tav tm="0">
                                          <p:val>
                                            <p:strVal val="#ppt_y+.1"/>
                                          </p:val>
                                        </p:tav>
                                        <p:tav tm="100000">
                                          <p:val>
                                            <p:strVal val="#ppt_y"/>
                                          </p:val>
                                        </p:tav>
                                      </p:tavLst>
                                    </p:anim>
                                  </p:childTnLst>
                                </p:cTn>
                              </p:par>
                              <p:par>
                                <p:cTn id="21" presetID="2" presetClass="entr" presetSubtype="4" fill="hold" grpId="0" nodeType="withEffect" nodePh="1">
                                  <p:stCondLst>
                                    <p:cond delay="800"/>
                                  </p:stCondLst>
                                  <p:endCondLst>
                                    <p:cond evt="begin" delay="0">
                                      <p:tn val="21"/>
                                    </p:cond>
                                  </p:endCondLst>
                                  <p:childTnLst>
                                    <p:set>
                                      <p:cBhvr>
                                        <p:cTn id="22" dur="1" fill="hold">
                                          <p:stCondLst>
                                            <p:cond delay="0"/>
                                          </p:stCondLst>
                                        </p:cTn>
                                        <p:tgtEl>
                                          <p:spTgt spid="20">
                                            <p:txEl>
                                              <p:pRg st="0" end="0"/>
                                            </p:txEl>
                                          </p:spTgt>
                                        </p:tgtEl>
                                        <p:attrNameLst>
                                          <p:attrName>style.visibility</p:attrName>
                                        </p:attrNameLst>
                                      </p:cBhvr>
                                      <p:to>
                                        <p:strVal val="visible"/>
                                      </p:to>
                                    </p:set>
                                    <p:anim calcmode="lin" valueType="num">
                                      <p:cBhvr additive="base">
                                        <p:cTn id="23" dur="1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24" dur="1500" fill="hold"/>
                                        <p:tgtEl>
                                          <p:spTgt spid="20">
                                            <p:txEl>
                                              <p:pRg st="0" end="0"/>
                                            </p:txEl>
                                          </p:spTgt>
                                        </p:tgtEl>
                                        <p:attrNameLst>
                                          <p:attrName>ppt_y</p:attrName>
                                        </p:attrNameLst>
                                      </p:cBhvr>
                                      <p:tavLst>
                                        <p:tav tm="0">
                                          <p:val>
                                            <p:strVal val="1+#ppt_h/2"/>
                                          </p:val>
                                        </p:tav>
                                        <p:tav tm="100000">
                                          <p:val>
                                            <p:strVal val="#ppt_y"/>
                                          </p:val>
                                        </p:tav>
                                      </p:tavLst>
                                    </p:anim>
                                  </p:childTnLst>
                                </p:cTn>
                              </p:par>
                              <p:par>
                                <p:cTn id="25" presetID="22" presetClass="entr" presetSubtype="1" fill="hold" nodeType="withEffect">
                                  <p:stCondLst>
                                    <p:cond delay="30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1100"/>
                                        <p:tgtEl>
                                          <p:spTgt spid="12"/>
                                        </p:tgtEl>
                                      </p:cBhvr>
                                    </p:animEffect>
                                  </p:childTnLst>
                                </p:cTn>
                              </p:par>
                              <p:par>
                                <p:cTn id="28" presetID="22" presetClass="entr" presetSubtype="1" fill="hold" nodeType="withEffect">
                                  <p:stCondLst>
                                    <p:cond delay="300"/>
                                  </p:stCondLst>
                                  <p:childTnLst>
                                    <p:set>
                                      <p:cBhvr>
                                        <p:cTn id="29" dur="1" fill="hold">
                                          <p:stCondLst>
                                            <p:cond delay="0"/>
                                          </p:stCondLst>
                                        </p:cTn>
                                        <p:tgtEl>
                                          <p:spTgt spid="13"/>
                                        </p:tgtEl>
                                        <p:attrNameLst>
                                          <p:attrName>style.visibility</p:attrName>
                                        </p:attrNameLst>
                                      </p:cBhvr>
                                      <p:to>
                                        <p:strVal val="visible"/>
                                      </p:to>
                                    </p:set>
                                    <p:animEffect transition="in" filter="wipe(up)">
                                      <p:cBhvr>
                                        <p:cTn id="30" dur="11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build="p">
        <p:tmplLst>
          <p:tmpl lvl="1">
            <p:tnLst>
              <p:par>
                <p:cTn presetID="42" presetClass="entr" presetSubtype="0" fill="hold" nodeType="withEffect" nodePh="1">
                  <p:stCondLst>
                    <p:cond delay="800"/>
                  </p:stCondLst>
                  <p:endCondLst>
                    <p:cond delay="0"/>
                  </p:endCondLst>
                  <p:childTnLst>
                    <p:set>
                      <p:cBhvr>
                        <p:cTn dur="1" fill="hold">
                          <p:stCondLst>
                            <p:cond delay="0"/>
                          </p:stCondLst>
                        </p:cTn>
                        <p:tgtEl>
                          <p:spTgt spid="17"/>
                        </p:tgtEl>
                        <p:attrNameLst>
                          <p:attrName>style.visibility</p:attrName>
                        </p:attrNameLst>
                      </p:cBhvr>
                      <p:to>
                        <p:strVal val="visible"/>
                      </p:to>
                    </p:set>
                    <p:animEffect transition="in" filter="fade">
                      <p:cBhvr>
                        <p:cTn dur="1500"/>
                        <p:tgtEl>
                          <p:spTgt spid="17"/>
                        </p:tgtEl>
                      </p:cBhvr>
                    </p:animEffect>
                    <p:anim calcmode="lin" valueType="num">
                      <p:cBhvr>
                        <p:cTn dur="1500" fill="hold"/>
                        <p:tgtEl>
                          <p:spTgt spid="17"/>
                        </p:tgtEl>
                        <p:attrNameLst>
                          <p:attrName>ppt_x</p:attrName>
                        </p:attrNameLst>
                      </p:cBhvr>
                      <p:tavLst>
                        <p:tav tm="0">
                          <p:val>
                            <p:strVal val="#ppt_x"/>
                          </p:val>
                        </p:tav>
                        <p:tav tm="100000">
                          <p:val>
                            <p:strVal val="#ppt_x"/>
                          </p:val>
                        </p:tav>
                      </p:tavLst>
                    </p:anim>
                    <p:anim calcmode="lin" valueType="num">
                      <p:cBhvr>
                        <p:cTn dur="1500" fill="hold"/>
                        <p:tgtEl>
                          <p:spTgt spid="17"/>
                        </p:tgtEl>
                        <p:attrNameLst>
                          <p:attrName>ppt_y</p:attrName>
                        </p:attrNameLst>
                      </p:cBhvr>
                      <p:tavLst>
                        <p:tav tm="0">
                          <p:val>
                            <p:strVal val="#ppt_y+.1"/>
                          </p:val>
                        </p:tav>
                        <p:tav tm="100000">
                          <p:val>
                            <p:strVal val="#ppt_y"/>
                          </p:val>
                        </p:tav>
                      </p:tavLst>
                    </p:anim>
                  </p:childTnLst>
                </p:cTn>
              </p:par>
            </p:tnLst>
          </p:tmpl>
        </p:tmplLst>
      </p:bldP>
      <p:bldP spid="20" grpId="0" build="p">
        <p:tmplLst>
          <p:tmpl lvl="1">
            <p:tnLst>
              <p:par>
                <p:cTn presetID="2" presetClass="entr" presetSubtype="4" fill="hold" nodeType="withEffect" nodePh="1">
                  <p:stCondLst>
                    <p:cond delay="800"/>
                  </p:stCondLst>
                  <p:endCondLst>
                    <p:cond delay="0"/>
                  </p:endCondLst>
                  <p:childTnLst>
                    <p:set>
                      <p:cBhvr>
                        <p:cTn dur="1" fill="hold">
                          <p:stCondLst>
                            <p:cond delay="0"/>
                          </p:stCondLst>
                        </p:cTn>
                        <p:tgtEl>
                          <p:spTgt spid="20"/>
                        </p:tgtEl>
                        <p:attrNameLst>
                          <p:attrName>style.visibility</p:attrName>
                        </p:attrNameLst>
                      </p:cBhvr>
                      <p:to>
                        <p:strVal val="visible"/>
                      </p:to>
                    </p:set>
                    <p:anim calcmode="lin" valueType="num">
                      <p:cBhvr additive="base">
                        <p:cTn dur="1500" fill="hold"/>
                        <p:tgtEl>
                          <p:spTgt spid="20"/>
                        </p:tgtEl>
                        <p:attrNameLst>
                          <p:attrName>ppt_x</p:attrName>
                        </p:attrNameLst>
                      </p:cBhvr>
                      <p:tavLst>
                        <p:tav tm="0">
                          <p:val>
                            <p:strVal val="#ppt_x"/>
                          </p:val>
                        </p:tav>
                        <p:tav tm="100000">
                          <p:val>
                            <p:strVal val="#ppt_x"/>
                          </p:val>
                        </p:tav>
                      </p:tavLst>
                    </p:anim>
                    <p:anim calcmode="lin" valueType="num">
                      <p:cBhvr additive="base">
                        <p:cTn dur="1500" fill="hold"/>
                        <p:tgtEl>
                          <p:spTgt spid="20"/>
                        </p:tgtEl>
                        <p:attrNameLst>
                          <p:attrName>ppt_y</p:attrName>
                        </p:attrNameLst>
                      </p:cBhvr>
                      <p:tavLst>
                        <p:tav tm="0">
                          <p:val>
                            <p:strVal val="1+#ppt_h/2"/>
                          </p:val>
                        </p:tav>
                        <p:tav tm="100000">
                          <p:val>
                            <p:strVal val="#ppt_y"/>
                          </p:val>
                        </p:tav>
                      </p:tavLst>
                    </p:anim>
                  </p:childTnLst>
                </p:cTn>
              </p:par>
            </p:tnLst>
          </p:tmpl>
        </p:tmplLst>
      </p:bldP>
      <p:bldP spid="22" grpId="0" build="p">
        <p:tmplLst>
          <p:tmpl lvl="1">
            <p:tnLst>
              <p:par>
                <p:cTn presetID="2" presetClass="entr" presetSubtype="1" fill="hold" nodeType="withEffect" nodePh="1">
                  <p:stCondLst>
                    <p:cond delay="0"/>
                  </p:stCondLst>
                  <p:endCondLst>
                    <p:cond delay="0"/>
                  </p:endCondLst>
                  <p:childTnLst>
                    <p:set>
                      <p:cBhvr>
                        <p:cTn dur="1" fill="hold">
                          <p:stCondLst>
                            <p:cond delay="0"/>
                          </p:stCondLst>
                        </p:cTn>
                        <p:tgtEl>
                          <p:spTgt spid="22"/>
                        </p:tgtEl>
                        <p:attrNameLst>
                          <p:attrName>style.visibility</p:attrName>
                        </p:attrNameLst>
                      </p:cBhvr>
                      <p:to>
                        <p:strVal val="visible"/>
                      </p:to>
                    </p:set>
                    <p:anim calcmode="lin" valueType="num">
                      <p:cBhvr additive="base">
                        <p:cTn dur="1500" fill="hold"/>
                        <p:tgtEl>
                          <p:spTgt spid="22"/>
                        </p:tgtEl>
                        <p:attrNameLst>
                          <p:attrName>ppt_x</p:attrName>
                        </p:attrNameLst>
                      </p:cBhvr>
                      <p:tavLst>
                        <p:tav tm="0">
                          <p:val>
                            <p:strVal val="#ppt_x"/>
                          </p:val>
                        </p:tav>
                        <p:tav tm="100000">
                          <p:val>
                            <p:strVal val="#ppt_x"/>
                          </p:val>
                        </p:tav>
                      </p:tavLst>
                    </p:anim>
                    <p:anim calcmode="lin" valueType="num">
                      <p:cBhvr additive="base">
                        <p:cTn dur="1500" fill="hold"/>
                        <p:tgtEl>
                          <p:spTgt spid="22"/>
                        </p:tgtEl>
                        <p:attrNameLst>
                          <p:attrName>ppt_y</p:attrName>
                        </p:attrNameLst>
                      </p:cBhvr>
                      <p:tavLst>
                        <p:tav tm="0">
                          <p:val>
                            <p:strVal val="0-#ppt_h/2"/>
                          </p:val>
                        </p:tav>
                        <p:tav tm="100000">
                          <p:val>
                            <p:strVal val="#ppt_y"/>
                          </p:val>
                        </p:tav>
                      </p:tavLst>
                    </p:anim>
                  </p:childTnLst>
                </p:cTn>
              </p:par>
            </p:tnLst>
          </p:tmpl>
        </p:tmplLst>
      </p:bldP>
      <p:bldP spid="23"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itle Slide Text 1">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A57F0928-698E-4D5F-BB41-78E59D87B540}"/>
              </a:ext>
            </a:extLst>
          </p:cNvPr>
          <p:cNvSpPr>
            <a:spLocks noGrp="1"/>
          </p:cNvSpPr>
          <p:nvPr>
            <p:ph type="title"/>
          </p:nvPr>
        </p:nvSpPr>
        <p:spPr>
          <a:xfrm>
            <a:off x="848833" y="363482"/>
            <a:ext cx="10515600" cy="516230"/>
          </a:xfrm>
          <a:prstGeom prst="rect">
            <a:avLst/>
          </a:prstGeom>
        </p:spPr>
        <p:txBody>
          <a:bodyPr>
            <a:normAutofit fontScale="90000"/>
          </a:bodyPr>
          <a:lstStyle>
            <a:lvl1pPr>
              <a:defRPr sz="3600"/>
            </a:lvl1pPr>
          </a:lstStyle>
          <a:p>
            <a:endParaRPr lang="sk-SK" b="0" noProof="0" dirty="0">
              <a:solidFill>
                <a:srgbClr val="263C80"/>
              </a:solidFill>
              <a:latin typeface="Asap" panose="020F0504030202060203" pitchFamily="34" charset="0"/>
            </a:endParaRPr>
          </a:p>
        </p:txBody>
      </p:sp>
      <p:sp>
        <p:nvSpPr>
          <p:cNvPr id="14" name="Text Placeholder 2">
            <a:extLst>
              <a:ext uri="{FF2B5EF4-FFF2-40B4-BE49-F238E27FC236}">
                <a16:creationId xmlns:a16="http://schemas.microsoft.com/office/drawing/2014/main" id="{5FDB1444-75C3-4875-B34E-46E64A04A14A}"/>
              </a:ext>
            </a:extLst>
          </p:cNvPr>
          <p:cNvSpPr>
            <a:spLocks noGrp="1"/>
          </p:cNvSpPr>
          <p:nvPr>
            <p:ph type="body" sz="quarter" idx="10"/>
          </p:nvPr>
        </p:nvSpPr>
        <p:spPr>
          <a:xfrm>
            <a:off x="1791730" y="895917"/>
            <a:ext cx="8629806" cy="385931"/>
          </a:xfrm>
          <a:prstGeom prst="rect">
            <a:avLst/>
          </a:prstGeom>
        </p:spPr>
        <p:txBody>
          <a:bodyPr/>
          <a:lstStyle>
            <a:lvl1pPr marL="0" indent="0" algn="ctr">
              <a:buNone/>
              <a:defRPr sz="1600"/>
            </a:lvl1pPr>
          </a:lstStyle>
          <a:p>
            <a:endParaRPr lang="sk-SK" noProof="0" dirty="0">
              <a:latin typeface="Asap" panose="020F0504030202060203" pitchFamily="34" charset="0"/>
            </a:endParaRPr>
          </a:p>
        </p:txBody>
      </p:sp>
      <p:cxnSp>
        <p:nvCxnSpPr>
          <p:cNvPr id="25" name="Straight Connector 24">
            <a:extLst>
              <a:ext uri="{FF2B5EF4-FFF2-40B4-BE49-F238E27FC236}">
                <a16:creationId xmlns:a16="http://schemas.microsoft.com/office/drawing/2014/main" id="{7ACC5055-8057-44D1-BA25-76A331C578EB}"/>
              </a:ext>
            </a:extLst>
          </p:cNvPr>
          <p:cNvCxnSpPr>
            <a:cxnSpLocks/>
          </p:cNvCxnSpPr>
          <p:nvPr userDrawn="1"/>
        </p:nvCxnSpPr>
        <p:spPr>
          <a:xfrm flipH="1">
            <a:off x="8067653" y="6831873"/>
            <a:ext cx="694308" cy="0"/>
          </a:xfrm>
          <a:prstGeom prst="line">
            <a:avLst/>
          </a:prstGeom>
          <a:ln w="57150">
            <a:solidFill>
              <a:srgbClr val="ED1C24"/>
            </a:solidFill>
          </a:ln>
        </p:spPr>
        <p:style>
          <a:lnRef idx="3">
            <a:schemeClr val="accent1"/>
          </a:lnRef>
          <a:fillRef idx="0">
            <a:schemeClr val="accent1"/>
          </a:fillRef>
          <a:effectRef idx="2">
            <a:schemeClr val="accent1"/>
          </a:effectRef>
          <a:fontRef idx="minor">
            <a:schemeClr val="tx1"/>
          </a:fontRef>
        </p:style>
      </p:cxnSp>
      <p:sp>
        <p:nvSpPr>
          <p:cNvPr id="12" name="Text Placeholder 5">
            <a:extLst>
              <a:ext uri="{FF2B5EF4-FFF2-40B4-BE49-F238E27FC236}">
                <a16:creationId xmlns:a16="http://schemas.microsoft.com/office/drawing/2014/main" id="{48F27BEC-4753-4D08-ABDB-1D76480DBD63}"/>
              </a:ext>
            </a:extLst>
          </p:cNvPr>
          <p:cNvSpPr>
            <a:spLocks noGrp="1"/>
          </p:cNvSpPr>
          <p:nvPr>
            <p:ph type="body" sz="quarter" idx="12"/>
          </p:nvPr>
        </p:nvSpPr>
        <p:spPr>
          <a:xfrm>
            <a:off x="1049337" y="1893942"/>
            <a:ext cx="10048875" cy="425450"/>
          </a:xfrm>
          <a:prstGeom prst="rect">
            <a:avLst/>
          </a:prstGeom>
        </p:spPr>
        <p:txBody>
          <a:bodyPr/>
          <a:lstStyle>
            <a:lvl1pPr marL="0" indent="0">
              <a:buNone/>
              <a:defRPr sz="2000">
                <a:solidFill>
                  <a:srgbClr val="263C80"/>
                </a:solidFill>
              </a:defRPr>
            </a:lvl1pPr>
            <a:lvl2pPr marL="457200" indent="0">
              <a:buNone/>
              <a:defRPr sz="2000">
                <a:solidFill>
                  <a:srgbClr val="263C80"/>
                </a:solidFill>
              </a:defRPr>
            </a:lvl2pPr>
            <a:lvl3pPr marL="914400" indent="0">
              <a:buNone/>
              <a:defRPr sz="2000">
                <a:solidFill>
                  <a:srgbClr val="263C80"/>
                </a:solidFill>
              </a:defRPr>
            </a:lvl3pPr>
            <a:lvl4pPr marL="1371600" indent="0">
              <a:buNone/>
              <a:defRPr sz="2000">
                <a:solidFill>
                  <a:srgbClr val="263C80"/>
                </a:solidFill>
              </a:defRPr>
            </a:lvl4pPr>
            <a:lvl5pPr marL="1828800" indent="0">
              <a:buNone/>
              <a:defRPr sz="2000">
                <a:solidFill>
                  <a:srgbClr val="263C80"/>
                </a:solidFill>
              </a:defRPr>
            </a:lvl5pPr>
          </a:lstStyle>
          <a:p>
            <a:pPr lvl="0"/>
            <a:endParaRPr lang="sk-SK" noProof="0" dirty="0"/>
          </a:p>
        </p:txBody>
      </p:sp>
      <p:cxnSp>
        <p:nvCxnSpPr>
          <p:cNvPr id="9" name="Straight Connector 19">
            <a:extLst>
              <a:ext uri="{FF2B5EF4-FFF2-40B4-BE49-F238E27FC236}">
                <a16:creationId xmlns:a16="http://schemas.microsoft.com/office/drawing/2014/main" id="{FB82F9B7-C64D-4B03-8BEF-F8D051F45AF8}"/>
              </a:ext>
            </a:extLst>
          </p:cNvPr>
          <p:cNvCxnSpPr>
            <a:cxnSpLocks/>
          </p:cNvCxnSpPr>
          <p:nvPr userDrawn="1"/>
        </p:nvCxnSpPr>
        <p:spPr>
          <a:xfrm flipH="1">
            <a:off x="0" y="2728427"/>
            <a:ext cx="694308" cy="0"/>
          </a:xfrm>
          <a:prstGeom prst="line">
            <a:avLst/>
          </a:prstGeom>
          <a:ln w="57150">
            <a:solidFill>
              <a:schemeClr val="accent1"/>
            </a:solidFill>
          </a:ln>
        </p:spPr>
        <p:style>
          <a:lnRef idx="3">
            <a:schemeClr val="accent1"/>
          </a:lnRef>
          <a:fillRef idx="0">
            <a:schemeClr val="accent1"/>
          </a:fillRef>
          <a:effectRef idx="2">
            <a:schemeClr val="accent1"/>
          </a:effectRef>
          <a:fontRef idx="minor">
            <a:schemeClr val="tx1"/>
          </a:fontRef>
        </p:style>
      </p:cxnSp>
      <p:sp>
        <p:nvSpPr>
          <p:cNvPr id="8" name="Zástupný objekt pre text 3">
            <a:extLst>
              <a:ext uri="{FF2B5EF4-FFF2-40B4-BE49-F238E27FC236}">
                <a16:creationId xmlns:a16="http://schemas.microsoft.com/office/drawing/2014/main" id="{0687E8BE-9171-450E-B32B-E7EFE11E3547}"/>
              </a:ext>
            </a:extLst>
          </p:cNvPr>
          <p:cNvSpPr>
            <a:spLocks noGrp="1"/>
          </p:cNvSpPr>
          <p:nvPr>
            <p:ph type="body" sz="quarter" idx="16" hasCustomPrompt="1"/>
          </p:nvPr>
        </p:nvSpPr>
        <p:spPr>
          <a:xfrm>
            <a:off x="1049338" y="2754321"/>
            <a:ext cx="10048875" cy="3216275"/>
          </a:xfrm>
          <a:prstGeom prst="rect">
            <a:avLst/>
          </a:prstGeom>
        </p:spPr>
        <p:txBody>
          <a:bodyPr numCol="1" spcCol="457200"/>
          <a:lstStyle>
            <a:lvl1pPr marL="0" indent="0">
              <a:lnSpc>
                <a:spcPct val="100000"/>
              </a:lnSpc>
              <a:buNone/>
              <a:defRPr sz="1400"/>
            </a:lvl1pPr>
            <a:lvl2pPr marL="457200" indent="0">
              <a:lnSpc>
                <a:spcPct val="100000"/>
              </a:lnSpc>
              <a:buNone/>
              <a:defRPr sz="1400"/>
            </a:lvl2pPr>
            <a:lvl3pPr marL="914400" indent="0">
              <a:lnSpc>
                <a:spcPct val="100000"/>
              </a:lnSpc>
              <a:buNone/>
              <a:defRPr sz="1400"/>
            </a:lvl3pPr>
            <a:lvl4pPr marL="1371600" indent="0">
              <a:lnSpc>
                <a:spcPct val="100000"/>
              </a:lnSpc>
              <a:buNone/>
              <a:defRPr sz="1400"/>
            </a:lvl4pPr>
            <a:lvl5pPr marL="1828800" indent="0">
              <a:lnSpc>
                <a:spcPct val="100000"/>
              </a:lnSpc>
              <a:buNone/>
              <a:defRPr sz="1400"/>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 Nunc viverra imperdiet enim. Fusce est. Vivamus a </a:t>
            </a:r>
            <a:r>
              <a:rPr lang="en-US" dirty="0" err="1"/>
              <a:t>tellus</a:t>
            </a:r>
            <a:r>
              <a:rPr lang="en-US" dirty="0"/>
              <a:t>. </a:t>
            </a:r>
            <a:r>
              <a:rPr lang="en-US" dirty="0" err="1"/>
              <a:t>Pellentesque</a:t>
            </a:r>
            <a:r>
              <a:rPr lang="en-US" dirty="0"/>
              <a:t> habitant morbi tristique senectus et netus et malesuada fames ac turpis egestas. Proin pharetra nonummy pede. Mauris et </a:t>
            </a:r>
            <a:r>
              <a:rPr lang="en-US" dirty="0" err="1"/>
              <a:t>orci</a:t>
            </a:r>
            <a:r>
              <a:rPr lang="en-US" dirty="0"/>
              <a:t>. Lorem ipsum dolor sit amet, consectetuer adipiscing elit. Maecenas porttitor congue massa. Fusce posuere, magna sed pulvinar ultricies, purus lectus malesuada libero, sit amet commodo magna eros quis </a:t>
            </a:r>
            <a:r>
              <a:rPr lang="en-US" dirty="0" err="1"/>
              <a:t>urna</a:t>
            </a:r>
            <a:r>
              <a:rPr lang="en-US" dirty="0"/>
              <a:t>. Nunc viverra imperdiet enim. Fusce est. Vivamus a </a:t>
            </a:r>
            <a:r>
              <a:rPr lang="en-US" dirty="0" err="1"/>
              <a:t>tellus</a:t>
            </a:r>
            <a:r>
              <a:rPr lang="en-US" dirty="0"/>
              <a:t>. </a:t>
            </a:r>
            <a:r>
              <a:rPr lang="en-US" dirty="0" err="1"/>
              <a:t>Pellentesque</a:t>
            </a:r>
            <a:r>
              <a:rPr lang="en-US" dirty="0"/>
              <a:t> habitant morbi tristique senectus et netus et malesuada fames ac turpis egestas. Proin pharetra nonummy pede. Mauris et </a:t>
            </a:r>
            <a:r>
              <a:rPr lang="en-US" dirty="0" err="1"/>
              <a:t>orci</a:t>
            </a:r>
            <a:r>
              <a:rPr lang="en-US" dirty="0"/>
              <a:t>. Lorem ipsum dolor sit amet, consectetuer adipiscing elit. Maecenas porttitor congue massa. Fusce posuere, magna sed pulvinar ultricies, purus lectus malesuada libero, sit amet commodo magna eros quis </a:t>
            </a:r>
            <a:r>
              <a:rPr lang="en-US" dirty="0" err="1"/>
              <a:t>urna</a:t>
            </a:r>
            <a:r>
              <a:rPr lang="en-US" dirty="0"/>
              <a:t>. Nunc viverra imperdiet enim. Fusce est. Vivamus a </a:t>
            </a:r>
            <a:r>
              <a:rPr lang="en-US" dirty="0" err="1"/>
              <a:t>tellus</a:t>
            </a:r>
            <a:r>
              <a:rPr lang="en-US" dirty="0"/>
              <a:t>. </a:t>
            </a:r>
            <a:r>
              <a:rPr lang="en-US" dirty="0" err="1"/>
              <a:t>Pellentesque</a:t>
            </a:r>
            <a:r>
              <a:rPr lang="en-US" dirty="0"/>
              <a:t> habitant morbi tristique senectus et netus et malesuada fames ac turpis egestas. Proin pharetra nonummy pede. Mauris et orci.</a:t>
            </a:r>
          </a:p>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p>
          <a:p>
            <a:pPr lvl="0"/>
            <a:endParaRPr lang="sk-SK" dirty="0"/>
          </a:p>
        </p:txBody>
      </p:sp>
    </p:spTree>
    <p:extLst>
      <p:ext uri="{BB962C8B-B14F-4D97-AF65-F5344CB8AC3E}">
        <p14:creationId xmlns:p14="http://schemas.microsoft.com/office/powerpoint/2010/main" val="1296415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nodePh="1">
                                  <p:stCondLst>
                                    <p:cond delay="0"/>
                                  </p:stCondLst>
                                  <p:endCondLst>
                                    <p:cond evt="begin" delay="0">
                                      <p:tn val="13"/>
                                    </p:cond>
                                  </p:endCondLst>
                                  <p:childTnLst>
                                    <p:set>
                                      <p:cBhvr>
                                        <p:cTn id="14" dur="1" fill="hold">
                                          <p:stCondLst>
                                            <p:cond delay="0"/>
                                          </p:stCondLst>
                                        </p:cTn>
                                        <p:tgtEl>
                                          <p:spTgt spid="12">
                                            <p:txEl>
                                              <p:pRg st="0" end="0"/>
                                            </p:txEl>
                                          </p:spTgt>
                                        </p:tgtEl>
                                        <p:attrNameLst>
                                          <p:attrName>style.visibility</p:attrName>
                                        </p:attrNameLst>
                                      </p:cBhvr>
                                      <p:to>
                                        <p:strVal val="visible"/>
                                      </p:to>
                                    </p:set>
                                    <p:anim calcmode="lin" valueType="num">
                                      <p:cBhvr additive="base">
                                        <p:cTn id="15"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1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500" fill="hold"/>
                                        <p:tgtEl>
                                          <p:spTgt spid="25"/>
                                        </p:tgtEl>
                                        <p:attrNameLst>
                                          <p:attrName>ppt_x</p:attrName>
                                        </p:attrNameLst>
                                      </p:cBhvr>
                                      <p:tavLst>
                                        <p:tav tm="0">
                                          <p:val>
                                            <p:strVal val="1+#ppt_w/2"/>
                                          </p:val>
                                        </p:tav>
                                        <p:tav tm="100000">
                                          <p:val>
                                            <p:strVal val="#ppt_x"/>
                                          </p:val>
                                        </p:tav>
                                      </p:tavLst>
                                    </p:anim>
                                    <p:anim calcmode="lin" valueType="num">
                                      <p:cBhvr additive="base">
                                        <p:cTn id="22"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1000" fill="hold"/>
                                        <p:tgtEl>
                                          <p:spTgt spid="9"/>
                                        </p:tgtEl>
                                        <p:attrNameLst>
                                          <p:attrName>ppt_x</p:attrName>
                                        </p:attrNameLst>
                                      </p:cBhvr>
                                      <p:tavLst>
                                        <p:tav tm="0">
                                          <p:val>
                                            <p:strVal val="0-#ppt_w/2"/>
                                          </p:val>
                                        </p:tav>
                                        <p:tav tm="100000">
                                          <p:val>
                                            <p:strVal val="#ppt_x"/>
                                          </p:val>
                                        </p:tav>
                                      </p:tavLst>
                                    </p:anim>
                                    <p:anim calcmode="lin" valueType="num">
                                      <p:cBhvr additive="base">
                                        <p:cTn id="28"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2" presetClass="entr" presetSubtype="1" fill="hold" nodeType="withEffect" nodePh="1">
                  <p:stCondLst>
                    <p:cond delay="0"/>
                  </p:stCondLst>
                  <p:endCondLst>
                    <p:cond delay="0"/>
                  </p:endCondLst>
                  <p:childTnLst>
                    <p:set>
                      <p:cBhvr>
                        <p:cTn dur="1" fill="hold">
                          <p:stCondLst>
                            <p:cond delay="0"/>
                          </p:stCondLst>
                        </p:cTn>
                        <p:tgtEl>
                          <p:spTgt spid="12"/>
                        </p:tgtEl>
                        <p:attrNameLst>
                          <p:attrName>style.visibility</p:attrName>
                        </p:attrNameLst>
                      </p:cBhvr>
                      <p:to>
                        <p:strVal val="visible"/>
                      </p:to>
                    </p:set>
                    <p:anim calcmode="lin" valueType="num">
                      <p:cBhvr additive="base">
                        <p:cTn dur="1000" fill="hold"/>
                        <p:tgtEl>
                          <p:spTgt spid="12"/>
                        </p:tgtEl>
                        <p:attrNameLst>
                          <p:attrName>ppt_x</p:attrName>
                        </p:attrNameLst>
                      </p:cBhvr>
                      <p:tavLst>
                        <p:tav tm="0">
                          <p:val>
                            <p:strVal val="#ppt_x"/>
                          </p:val>
                        </p:tav>
                        <p:tav tm="100000">
                          <p:val>
                            <p:strVal val="#ppt_x"/>
                          </p:val>
                        </p:tav>
                      </p:tavLst>
                    </p:anim>
                    <p:anim calcmode="lin" valueType="num">
                      <p:cBhvr additive="base">
                        <p:cTn dur="1000" fill="hold"/>
                        <p:tgtEl>
                          <p:spTgt spid="12"/>
                        </p:tgtEl>
                        <p:attrNameLst>
                          <p:attrName>ppt_y</p:attrName>
                        </p:attrNameLst>
                      </p:cBhvr>
                      <p:tavLst>
                        <p:tav tm="0">
                          <p:val>
                            <p:strVal val="0-#ppt_h/2"/>
                          </p:val>
                        </p:tav>
                        <p:tav tm="100000">
                          <p:val>
                            <p:strVal val="#ppt_y"/>
                          </p:val>
                        </p:tav>
                      </p:tavLst>
                    </p:anim>
                  </p:childTnLst>
                </p:cTn>
              </p:par>
            </p:tnLst>
          </p:tmpl>
        </p:tmplLst>
      </p:bldP>
      <p:bldP spid="8" grpId="0" build="p">
        <p:tmplLst>
          <p:tmpl lvl="1">
            <p:tnLst>
              <p:par>
                <p:cTn presetID="2" presetClass="entr" presetSubtype="4"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1000" fill="hold"/>
                        <p:tgtEl>
                          <p:spTgt spid="8"/>
                        </p:tgtEl>
                        <p:attrNameLst>
                          <p:attrName>ppt_x</p:attrName>
                        </p:attrNameLst>
                      </p:cBhvr>
                      <p:tavLst>
                        <p:tav tm="0">
                          <p:val>
                            <p:strVal val="#ppt_x"/>
                          </p:val>
                        </p:tav>
                        <p:tav tm="100000">
                          <p:val>
                            <p:strVal val="#ppt_x"/>
                          </p:val>
                        </p:tav>
                      </p:tavLst>
                    </p:anim>
                    <p:anim calcmode="lin" valueType="num">
                      <p:cBhvr additive="base">
                        <p:cTn dur="1000" fill="hold"/>
                        <p:tgtEl>
                          <p:spTgt spid="8"/>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itle Slide Text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A57F0928-698E-4D5F-BB41-78E59D87B540}"/>
              </a:ext>
            </a:extLst>
          </p:cNvPr>
          <p:cNvSpPr>
            <a:spLocks noGrp="1"/>
          </p:cNvSpPr>
          <p:nvPr>
            <p:ph type="title"/>
          </p:nvPr>
        </p:nvSpPr>
        <p:spPr>
          <a:xfrm>
            <a:off x="848833" y="363482"/>
            <a:ext cx="10515600" cy="516230"/>
          </a:xfrm>
          <a:prstGeom prst="rect">
            <a:avLst/>
          </a:prstGeom>
        </p:spPr>
        <p:txBody>
          <a:bodyPr>
            <a:normAutofit fontScale="90000"/>
          </a:bodyPr>
          <a:lstStyle>
            <a:lvl1pPr>
              <a:defRPr sz="3600"/>
            </a:lvl1pPr>
          </a:lstStyle>
          <a:p>
            <a:endParaRPr lang="sk-SK" b="0" noProof="0" dirty="0">
              <a:solidFill>
                <a:srgbClr val="263C80"/>
              </a:solidFill>
              <a:latin typeface="Asap" panose="020F0504030202060203" pitchFamily="34" charset="0"/>
            </a:endParaRPr>
          </a:p>
        </p:txBody>
      </p:sp>
      <p:sp>
        <p:nvSpPr>
          <p:cNvPr id="14" name="Text Placeholder 2">
            <a:extLst>
              <a:ext uri="{FF2B5EF4-FFF2-40B4-BE49-F238E27FC236}">
                <a16:creationId xmlns:a16="http://schemas.microsoft.com/office/drawing/2014/main" id="{5FDB1444-75C3-4875-B34E-46E64A04A14A}"/>
              </a:ext>
            </a:extLst>
          </p:cNvPr>
          <p:cNvSpPr>
            <a:spLocks noGrp="1"/>
          </p:cNvSpPr>
          <p:nvPr>
            <p:ph type="body" sz="quarter" idx="10"/>
          </p:nvPr>
        </p:nvSpPr>
        <p:spPr>
          <a:xfrm>
            <a:off x="1791730" y="895917"/>
            <a:ext cx="8629806" cy="385931"/>
          </a:xfrm>
          <a:prstGeom prst="rect">
            <a:avLst/>
          </a:prstGeom>
        </p:spPr>
        <p:txBody>
          <a:bodyPr/>
          <a:lstStyle>
            <a:lvl1pPr marL="0" indent="0" algn="ctr">
              <a:buNone/>
              <a:defRPr sz="1600"/>
            </a:lvl1pPr>
          </a:lstStyle>
          <a:p>
            <a:endParaRPr lang="sk-SK" noProof="0" dirty="0">
              <a:latin typeface="Asap" panose="020F0504030202060203" pitchFamily="34" charset="0"/>
            </a:endParaRPr>
          </a:p>
        </p:txBody>
      </p:sp>
      <p:sp>
        <p:nvSpPr>
          <p:cNvPr id="12" name="Text Placeholder 5">
            <a:extLst>
              <a:ext uri="{FF2B5EF4-FFF2-40B4-BE49-F238E27FC236}">
                <a16:creationId xmlns:a16="http://schemas.microsoft.com/office/drawing/2014/main" id="{48F27BEC-4753-4D08-ABDB-1D76480DBD63}"/>
              </a:ext>
            </a:extLst>
          </p:cNvPr>
          <p:cNvSpPr>
            <a:spLocks noGrp="1"/>
          </p:cNvSpPr>
          <p:nvPr>
            <p:ph type="body" sz="quarter" idx="12"/>
          </p:nvPr>
        </p:nvSpPr>
        <p:spPr>
          <a:xfrm>
            <a:off x="1049338" y="1893942"/>
            <a:ext cx="2770632" cy="425450"/>
          </a:xfrm>
          <a:prstGeom prst="rect">
            <a:avLst/>
          </a:prstGeom>
        </p:spPr>
        <p:txBody>
          <a:bodyPr/>
          <a:lstStyle>
            <a:lvl1pPr marL="0" indent="0">
              <a:buNone/>
              <a:defRPr sz="2000">
                <a:solidFill>
                  <a:srgbClr val="263C80"/>
                </a:solidFill>
              </a:defRPr>
            </a:lvl1pPr>
            <a:lvl2pPr marL="457200" indent="0">
              <a:buNone/>
              <a:defRPr sz="2000">
                <a:solidFill>
                  <a:srgbClr val="263C80"/>
                </a:solidFill>
              </a:defRPr>
            </a:lvl2pPr>
            <a:lvl3pPr marL="914400" indent="0">
              <a:buNone/>
              <a:defRPr sz="2000">
                <a:solidFill>
                  <a:srgbClr val="263C80"/>
                </a:solidFill>
              </a:defRPr>
            </a:lvl3pPr>
            <a:lvl4pPr marL="1371600" indent="0">
              <a:buNone/>
              <a:defRPr sz="2000">
                <a:solidFill>
                  <a:srgbClr val="263C80"/>
                </a:solidFill>
              </a:defRPr>
            </a:lvl4pPr>
            <a:lvl5pPr marL="1828800" indent="0">
              <a:buNone/>
              <a:defRPr sz="2000">
                <a:solidFill>
                  <a:srgbClr val="263C80"/>
                </a:solidFill>
              </a:defRPr>
            </a:lvl5pPr>
          </a:lstStyle>
          <a:p>
            <a:pPr lvl="0"/>
            <a:endParaRPr lang="sk-SK" noProof="0" dirty="0"/>
          </a:p>
        </p:txBody>
      </p:sp>
      <p:sp>
        <p:nvSpPr>
          <p:cNvPr id="13" name="Text Placeholder 5">
            <a:extLst>
              <a:ext uri="{FF2B5EF4-FFF2-40B4-BE49-F238E27FC236}">
                <a16:creationId xmlns:a16="http://schemas.microsoft.com/office/drawing/2014/main" id="{E2F7B8BA-77E2-4A7A-BD17-65F212850F72}"/>
              </a:ext>
            </a:extLst>
          </p:cNvPr>
          <p:cNvSpPr>
            <a:spLocks noGrp="1"/>
          </p:cNvSpPr>
          <p:nvPr>
            <p:ph type="body" sz="quarter" idx="13"/>
          </p:nvPr>
        </p:nvSpPr>
        <p:spPr>
          <a:xfrm>
            <a:off x="6342355" y="1899843"/>
            <a:ext cx="2770632" cy="425450"/>
          </a:xfrm>
          <a:prstGeom prst="rect">
            <a:avLst/>
          </a:prstGeom>
        </p:spPr>
        <p:txBody>
          <a:bodyPr/>
          <a:lstStyle>
            <a:lvl1pPr marL="0" indent="0">
              <a:buNone/>
              <a:defRPr sz="2000">
                <a:solidFill>
                  <a:srgbClr val="263C80"/>
                </a:solidFill>
              </a:defRPr>
            </a:lvl1pPr>
            <a:lvl2pPr marL="457200" indent="0">
              <a:buNone/>
              <a:defRPr sz="2000">
                <a:solidFill>
                  <a:srgbClr val="263C80"/>
                </a:solidFill>
              </a:defRPr>
            </a:lvl2pPr>
            <a:lvl3pPr marL="914400" indent="0">
              <a:buNone/>
              <a:defRPr sz="2000">
                <a:solidFill>
                  <a:srgbClr val="263C80"/>
                </a:solidFill>
              </a:defRPr>
            </a:lvl3pPr>
            <a:lvl4pPr marL="1371600" indent="0">
              <a:buNone/>
              <a:defRPr sz="2000">
                <a:solidFill>
                  <a:srgbClr val="263C80"/>
                </a:solidFill>
              </a:defRPr>
            </a:lvl4pPr>
            <a:lvl5pPr marL="1828800" indent="0">
              <a:buNone/>
              <a:defRPr sz="2000">
                <a:solidFill>
                  <a:srgbClr val="263C80"/>
                </a:solidFill>
              </a:defRPr>
            </a:lvl5pPr>
          </a:lstStyle>
          <a:p>
            <a:pPr lvl="0"/>
            <a:endParaRPr lang="sk-SK" noProof="0" dirty="0"/>
          </a:p>
        </p:txBody>
      </p:sp>
      <p:cxnSp>
        <p:nvCxnSpPr>
          <p:cNvPr id="9" name="Straight Connector 19">
            <a:extLst>
              <a:ext uri="{FF2B5EF4-FFF2-40B4-BE49-F238E27FC236}">
                <a16:creationId xmlns:a16="http://schemas.microsoft.com/office/drawing/2014/main" id="{665B5856-3FF8-4EE5-AAB7-A99A9B6C06D6}"/>
              </a:ext>
            </a:extLst>
          </p:cNvPr>
          <p:cNvCxnSpPr>
            <a:cxnSpLocks/>
          </p:cNvCxnSpPr>
          <p:nvPr userDrawn="1"/>
        </p:nvCxnSpPr>
        <p:spPr>
          <a:xfrm flipH="1">
            <a:off x="11497692" y="1429467"/>
            <a:ext cx="694308" cy="0"/>
          </a:xfrm>
          <a:prstGeom prst="line">
            <a:avLst/>
          </a:prstGeom>
          <a:ln w="57150">
            <a:solidFill>
              <a:schemeClr val="accent2"/>
            </a:solidFill>
          </a:ln>
        </p:spPr>
        <p:style>
          <a:lnRef idx="3">
            <a:schemeClr val="accent1"/>
          </a:lnRef>
          <a:fillRef idx="0">
            <a:schemeClr val="accent1"/>
          </a:fillRef>
          <a:effectRef idx="2">
            <a:schemeClr val="accent1"/>
          </a:effectRef>
          <a:fontRef idx="minor">
            <a:schemeClr val="tx1"/>
          </a:fontRef>
        </p:style>
      </p:cxnSp>
      <p:sp>
        <p:nvSpPr>
          <p:cNvPr id="8" name="Zástupný objekt pre text 3">
            <a:extLst>
              <a:ext uri="{FF2B5EF4-FFF2-40B4-BE49-F238E27FC236}">
                <a16:creationId xmlns:a16="http://schemas.microsoft.com/office/drawing/2014/main" id="{5B549D7B-E1F7-44F3-B38F-405B4BC4C921}"/>
              </a:ext>
            </a:extLst>
          </p:cNvPr>
          <p:cNvSpPr>
            <a:spLocks noGrp="1"/>
          </p:cNvSpPr>
          <p:nvPr>
            <p:ph type="body" sz="quarter" idx="16" hasCustomPrompt="1"/>
          </p:nvPr>
        </p:nvSpPr>
        <p:spPr>
          <a:xfrm>
            <a:off x="1049338" y="2754321"/>
            <a:ext cx="10048875" cy="3216275"/>
          </a:xfrm>
          <a:prstGeom prst="rect">
            <a:avLst/>
          </a:prstGeom>
        </p:spPr>
        <p:txBody>
          <a:bodyPr numCol="2" spcCol="457200"/>
          <a:lstStyle>
            <a:lvl1pPr marL="0" indent="0">
              <a:lnSpc>
                <a:spcPct val="100000"/>
              </a:lnSpc>
              <a:buNone/>
              <a:defRPr sz="1400"/>
            </a:lvl1pPr>
            <a:lvl2pPr marL="457200" indent="0">
              <a:lnSpc>
                <a:spcPct val="100000"/>
              </a:lnSpc>
              <a:buNone/>
              <a:defRPr sz="1400"/>
            </a:lvl2pPr>
            <a:lvl3pPr marL="914400" indent="0">
              <a:lnSpc>
                <a:spcPct val="100000"/>
              </a:lnSpc>
              <a:buNone/>
              <a:defRPr sz="1400"/>
            </a:lvl3pPr>
            <a:lvl4pPr marL="1371600" indent="0">
              <a:lnSpc>
                <a:spcPct val="100000"/>
              </a:lnSpc>
              <a:buNone/>
              <a:defRPr sz="1400"/>
            </a:lvl4pPr>
            <a:lvl5pPr marL="1828800" indent="0">
              <a:lnSpc>
                <a:spcPct val="100000"/>
              </a:lnSpc>
              <a:buNone/>
              <a:defRPr sz="1400"/>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 Nunc viverra imperdiet enim. Fusce est. Vivamus a </a:t>
            </a:r>
            <a:r>
              <a:rPr lang="en-US" dirty="0" err="1"/>
              <a:t>tellus</a:t>
            </a:r>
            <a:r>
              <a:rPr lang="en-US" dirty="0"/>
              <a:t>. </a:t>
            </a:r>
            <a:r>
              <a:rPr lang="en-US" dirty="0" err="1"/>
              <a:t>Pellentesque</a:t>
            </a:r>
            <a:r>
              <a:rPr lang="en-US" dirty="0"/>
              <a:t> habitant morbi tristique senectus et netus et malesuada fames ac turpis egestas. Proin pharetra nonummy pede. Mauris et </a:t>
            </a:r>
            <a:r>
              <a:rPr lang="en-US" dirty="0" err="1"/>
              <a:t>orci</a:t>
            </a:r>
            <a:r>
              <a:rPr lang="en-US" dirty="0"/>
              <a:t>. Lorem ipsum dolor sit amet, consectetuer adipiscing elit. Maecenas porttitor congue massa. Fusce posuere, magna sed pulvinar ultricies, purus lectus malesuada libero, sit amet commodo magna eros quis </a:t>
            </a:r>
            <a:r>
              <a:rPr lang="en-US" dirty="0" err="1"/>
              <a:t>urna</a:t>
            </a:r>
            <a:r>
              <a:rPr lang="en-US" dirty="0"/>
              <a:t>. Nunc viverra imperdiet enim. Fusce est. Vivamus a </a:t>
            </a:r>
            <a:r>
              <a:rPr lang="en-US" dirty="0" err="1"/>
              <a:t>tellus</a:t>
            </a:r>
            <a:r>
              <a:rPr lang="en-US" dirty="0"/>
              <a:t>. </a:t>
            </a:r>
            <a:r>
              <a:rPr lang="en-US" dirty="0" err="1"/>
              <a:t>Pellentesque</a:t>
            </a:r>
            <a:r>
              <a:rPr lang="en-US" dirty="0"/>
              <a:t> habitant morbi tristique senectus et netus et malesuada fames ac turpis egestas. Proin pharetra nonummy pede. Mauris et </a:t>
            </a:r>
            <a:r>
              <a:rPr lang="en-US" dirty="0" err="1"/>
              <a:t>orci</a:t>
            </a:r>
            <a:r>
              <a:rPr lang="en-US" dirty="0"/>
              <a:t>. Lorem ipsum dolor sit amet, consectetuer adipiscing elit. Maecenas porttitor congue massa. Fusce posuere, magna sed pulvinar ultricies, purus lectus malesuada libero, sit amet commodo magna eros quis </a:t>
            </a:r>
            <a:r>
              <a:rPr lang="en-US" dirty="0" err="1"/>
              <a:t>urna</a:t>
            </a:r>
            <a:r>
              <a:rPr lang="en-US" dirty="0"/>
              <a:t>. Nunc viverra imperdiet enim. Fusce est. Vivamus a </a:t>
            </a:r>
            <a:r>
              <a:rPr lang="en-US" dirty="0" err="1"/>
              <a:t>tellus</a:t>
            </a:r>
            <a:r>
              <a:rPr lang="en-US" dirty="0"/>
              <a:t>. </a:t>
            </a:r>
            <a:r>
              <a:rPr lang="en-US" dirty="0" err="1"/>
              <a:t>Pellentesque</a:t>
            </a:r>
            <a:r>
              <a:rPr lang="en-US" dirty="0"/>
              <a:t> habitant morbi tristique senectus et netus et malesuada fames ac turpis egestas. Proin pharetra nonummy pede. Mauris et orci.</a:t>
            </a:r>
          </a:p>
          <a:p>
            <a:pPr lvl="0"/>
            <a:endParaRPr lang="en-US" dirty="0"/>
          </a:p>
          <a:p>
            <a:pPr lvl="0"/>
            <a:endParaRPr lang="sk-SK" dirty="0"/>
          </a:p>
        </p:txBody>
      </p:sp>
    </p:spTree>
    <p:extLst>
      <p:ext uri="{BB962C8B-B14F-4D97-AF65-F5344CB8AC3E}">
        <p14:creationId xmlns:p14="http://schemas.microsoft.com/office/powerpoint/2010/main" val="1580595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nodePh="1">
                                  <p:stCondLst>
                                    <p:cond delay="0"/>
                                  </p:stCondLst>
                                  <p:endCondLst>
                                    <p:cond evt="begin" delay="0">
                                      <p:tn val="9"/>
                                    </p:cond>
                                  </p:endCondLst>
                                  <p:childTnLst>
                                    <p:set>
                                      <p:cBhvr>
                                        <p:cTn id="10" dur="1" fill="hold">
                                          <p:stCondLst>
                                            <p:cond delay="0"/>
                                          </p:stCondLst>
                                        </p:cTn>
                                        <p:tgtEl>
                                          <p:spTgt spid="12">
                                            <p:txEl>
                                              <p:pRg st="0" end="0"/>
                                            </p:txEl>
                                          </p:spTgt>
                                        </p:tgtEl>
                                        <p:attrNameLst>
                                          <p:attrName>style.visibility</p:attrName>
                                        </p:attrNameLst>
                                      </p:cBhvr>
                                      <p:to>
                                        <p:strVal val="visible"/>
                                      </p:to>
                                    </p:set>
                                    <p:anim calcmode="lin" valueType="num">
                                      <p:cBhvr additive="base">
                                        <p:cTn id="1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12">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nodePh="1">
                                  <p:stCondLst>
                                    <p:cond delay="300"/>
                                  </p:stCondLst>
                                  <p:endCondLst>
                                    <p:cond evt="begin" delay="0">
                                      <p:tn val="13"/>
                                    </p:cond>
                                  </p:endCondLst>
                                  <p:childTnLst>
                                    <p:set>
                                      <p:cBhvr>
                                        <p:cTn id="14" dur="1" fill="hold">
                                          <p:stCondLst>
                                            <p:cond delay="0"/>
                                          </p:stCondLst>
                                        </p:cTn>
                                        <p:tgtEl>
                                          <p:spTgt spid="13">
                                            <p:txEl>
                                              <p:pRg st="0" end="0"/>
                                            </p:txEl>
                                          </p:spTgt>
                                        </p:tgtEl>
                                        <p:attrNameLst>
                                          <p:attrName>style.visibility</p:attrName>
                                        </p:attrNameLst>
                                      </p:cBhvr>
                                      <p:to>
                                        <p:strVal val="visible"/>
                                      </p:to>
                                    </p:set>
                                    <p:anim calcmode="lin" valueType="num">
                                      <p:cBhvr additive="base">
                                        <p:cTn id="1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1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1000" fill="hold"/>
                                        <p:tgtEl>
                                          <p:spTgt spid="9"/>
                                        </p:tgtEl>
                                        <p:attrNameLst>
                                          <p:attrName>ppt_x</p:attrName>
                                        </p:attrNameLst>
                                      </p:cBhvr>
                                      <p:tavLst>
                                        <p:tav tm="0">
                                          <p:val>
                                            <p:strVal val="1+#ppt_w/2"/>
                                          </p:val>
                                        </p:tav>
                                        <p:tav tm="100000">
                                          <p:val>
                                            <p:strVal val="#ppt_x"/>
                                          </p:val>
                                        </p:tav>
                                      </p:tavLst>
                                    </p:anim>
                                    <p:anim calcmode="lin" valueType="num">
                                      <p:cBhvr additive="base">
                                        <p:cTn id="2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2" presetClass="entr" presetSubtype="1" fill="hold" nodeType="withEffect" nodePh="1">
                  <p:stCondLst>
                    <p:cond delay="0"/>
                  </p:stCondLst>
                  <p:endCondLst>
                    <p:cond delay="0"/>
                  </p:endCondLst>
                  <p:childTnLst>
                    <p:set>
                      <p:cBhvr>
                        <p:cTn dur="1" fill="hold">
                          <p:stCondLst>
                            <p:cond delay="0"/>
                          </p:stCondLst>
                        </p:cTn>
                        <p:tgtEl>
                          <p:spTgt spid="12"/>
                        </p:tgtEl>
                        <p:attrNameLst>
                          <p:attrName>style.visibility</p:attrName>
                        </p:attrNameLst>
                      </p:cBhvr>
                      <p:to>
                        <p:strVal val="visible"/>
                      </p:to>
                    </p:set>
                    <p:anim calcmode="lin" valueType="num">
                      <p:cBhvr additive="base">
                        <p:cTn dur="1000" fill="hold"/>
                        <p:tgtEl>
                          <p:spTgt spid="12"/>
                        </p:tgtEl>
                        <p:attrNameLst>
                          <p:attrName>ppt_x</p:attrName>
                        </p:attrNameLst>
                      </p:cBhvr>
                      <p:tavLst>
                        <p:tav tm="0">
                          <p:val>
                            <p:strVal val="#ppt_x"/>
                          </p:val>
                        </p:tav>
                        <p:tav tm="100000">
                          <p:val>
                            <p:strVal val="#ppt_x"/>
                          </p:val>
                        </p:tav>
                      </p:tavLst>
                    </p:anim>
                    <p:anim calcmode="lin" valueType="num">
                      <p:cBhvr additive="base">
                        <p:cTn dur="1000" fill="hold"/>
                        <p:tgtEl>
                          <p:spTgt spid="12"/>
                        </p:tgtEl>
                        <p:attrNameLst>
                          <p:attrName>ppt_y</p:attrName>
                        </p:attrNameLst>
                      </p:cBhvr>
                      <p:tavLst>
                        <p:tav tm="0">
                          <p:val>
                            <p:strVal val="0-#ppt_h/2"/>
                          </p:val>
                        </p:tav>
                        <p:tav tm="100000">
                          <p:val>
                            <p:strVal val="#ppt_y"/>
                          </p:val>
                        </p:tav>
                      </p:tavLst>
                    </p:anim>
                  </p:childTnLst>
                </p:cTn>
              </p:par>
            </p:tnLst>
          </p:tmpl>
        </p:tmplLst>
      </p:bldP>
      <p:bldP spid="13" grpId="0" build="p">
        <p:tmplLst>
          <p:tmpl lvl="1">
            <p:tnLst>
              <p:par>
                <p:cTn presetID="2" presetClass="entr" presetSubtype="1" fill="hold" nodeType="withEffect" nodePh="1">
                  <p:stCondLst>
                    <p:cond delay="300"/>
                  </p:stCondLst>
                  <p:endCondLst>
                    <p:cond delay="0"/>
                  </p:endCondLst>
                  <p:childTnLst>
                    <p:set>
                      <p:cBhvr>
                        <p:cTn dur="1" fill="hold">
                          <p:stCondLst>
                            <p:cond delay="0"/>
                          </p:stCondLst>
                        </p:cTn>
                        <p:tgtEl>
                          <p:spTgt spid="13"/>
                        </p:tgtEl>
                        <p:attrNameLst>
                          <p:attrName>style.visibility</p:attrName>
                        </p:attrNameLst>
                      </p:cBhvr>
                      <p:to>
                        <p:strVal val="visible"/>
                      </p:to>
                    </p:set>
                    <p:anim calcmode="lin" valueType="num">
                      <p:cBhvr additive="base">
                        <p:cTn dur="1000" fill="hold"/>
                        <p:tgtEl>
                          <p:spTgt spid="13"/>
                        </p:tgtEl>
                        <p:attrNameLst>
                          <p:attrName>ppt_x</p:attrName>
                        </p:attrNameLst>
                      </p:cBhvr>
                      <p:tavLst>
                        <p:tav tm="0">
                          <p:val>
                            <p:strVal val="#ppt_x"/>
                          </p:val>
                        </p:tav>
                        <p:tav tm="100000">
                          <p:val>
                            <p:strVal val="#ppt_x"/>
                          </p:val>
                        </p:tav>
                      </p:tavLst>
                    </p:anim>
                    <p:anim calcmode="lin" valueType="num">
                      <p:cBhvr additive="base">
                        <p:cTn dur="1000" fill="hold"/>
                        <p:tgtEl>
                          <p:spTgt spid="13"/>
                        </p:tgtEl>
                        <p:attrNameLst>
                          <p:attrName>ppt_y</p:attrName>
                        </p:attrNameLst>
                      </p:cBhvr>
                      <p:tavLst>
                        <p:tav tm="0">
                          <p:val>
                            <p:strVal val="0-#ppt_h/2"/>
                          </p:val>
                        </p:tav>
                        <p:tav tm="100000">
                          <p:val>
                            <p:strVal val="#ppt_y"/>
                          </p:val>
                        </p:tav>
                      </p:tavLst>
                    </p:anim>
                  </p:childTnLst>
                </p:cTn>
              </p:par>
            </p:tnLst>
          </p:tmpl>
        </p:tmplLst>
      </p:bldP>
      <p:bldP spid="8" grpId="0" build="p">
        <p:tmplLst>
          <p:tmpl lvl="1">
            <p:tnLst>
              <p:par>
                <p:cTn presetID="2" presetClass="entr" presetSubtype="4"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1000" fill="hold"/>
                        <p:tgtEl>
                          <p:spTgt spid="8"/>
                        </p:tgtEl>
                        <p:attrNameLst>
                          <p:attrName>ppt_x</p:attrName>
                        </p:attrNameLst>
                      </p:cBhvr>
                      <p:tavLst>
                        <p:tav tm="0">
                          <p:val>
                            <p:strVal val="#ppt_x"/>
                          </p:val>
                        </p:tav>
                        <p:tav tm="100000">
                          <p:val>
                            <p:strVal val="#ppt_x"/>
                          </p:val>
                        </p:tav>
                      </p:tavLst>
                    </p:anim>
                    <p:anim calcmode="lin" valueType="num">
                      <p:cBhvr additive="base">
                        <p:cTn dur="1000" fill="hold"/>
                        <p:tgtEl>
                          <p:spTgt spid="8"/>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Title Slide Text 3">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A57F0928-698E-4D5F-BB41-78E59D87B540}"/>
              </a:ext>
            </a:extLst>
          </p:cNvPr>
          <p:cNvSpPr>
            <a:spLocks noGrp="1"/>
          </p:cNvSpPr>
          <p:nvPr>
            <p:ph type="title"/>
          </p:nvPr>
        </p:nvSpPr>
        <p:spPr>
          <a:xfrm>
            <a:off x="848833" y="363482"/>
            <a:ext cx="10515600" cy="516230"/>
          </a:xfrm>
          <a:prstGeom prst="rect">
            <a:avLst/>
          </a:prstGeom>
        </p:spPr>
        <p:txBody>
          <a:bodyPr>
            <a:normAutofit fontScale="90000"/>
          </a:bodyPr>
          <a:lstStyle>
            <a:lvl1pPr>
              <a:defRPr sz="3600"/>
            </a:lvl1pPr>
          </a:lstStyle>
          <a:p>
            <a:endParaRPr lang="sk-SK" b="0" noProof="0" dirty="0">
              <a:solidFill>
                <a:srgbClr val="263C80"/>
              </a:solidFill>
              <a:latin typeface="Asap" panose="020F0504030202060203" pitchFamily="34" charset="0"/>
            </a:endParaRPr>
          </a:p>
        </p:txBody>
      </p:sp>
      <p:sp>
        <p:nvSpPr>
          <p:cNvPr id="14" name="Text Placeholder 2">
            <a:extLst>
              <a:ext uri="{FF2B5EF4-FFF2-40B4-BE49-F238E27FC236}">
                <a16:creationId xmlns:a16="http://schemas.microsoft.com/office/drawing/2014/main" id="{5FDB1444-75C3-4875-B34E-46E64A04A14A}"/>
              </a:ext>
            </a:extLst>
          </p:cNvPr>
          <p:cNvSpPr>
            <a:spLocks noGrp="1"/>
          </p:cNvSpPr>
          <p:nvPr>
            <p:ph type="body" sz="quarter" idx="10"/>
          </p:nvPr>
        </p:nvSpPr>
        <p:spPr>
          <a:xfrm>
            <a:off x="1791730" y="895917"/>
            <a:ext cx="8629806" cy="385931"/>
          </a:xfrm>
          <a:prstGeom prst="rect">
            <a:avLst/>
          </a:prstGeom>
        </p:spPr>
        <p:txBody>
          <a:bodyPr/>
          <a:lstStyle>
            <a:lvl1pPr marL="0" indent="0" algn="ctr">
              <a:buNone/>
              <a:defRPr sz="1600"/>
            </a:lvl1pPr>
          </a:lstStyle>
          <a:p>
            <a:endParaRPr lang="sk-SK" noProof="0" dirty="0">
              <a:latin typeface="Asap" panose="020F0504030202060203" pitchFamily="34" charset="0"/>
            </a:endParaRPr>
          </a:p>
        </p:txBody>
      </p:sp>
      <p:sp>
        <p:nvSpPr>
          <p:cNvPr id="12" name="Text Placeholder 5">
            <a:extLst>
              <a:ext uri="{FF2B5EF4-FFF2-40B4-BE49-F238E27FC236}">
                <a16:creationId xmlns:a16="http://schemas.microsoft.com/office/drawing/2014/main" id="{48F27BEC-4753-4D08-ABDB-1D76480DBD63}"/>
              </a:ext>
            </a:extLst>
          </p:cNvPr>
          <p:cNvSpPr>
            <a:spLocks noGrp="1"/>
          </p:cNvSpPr>
          <p:nvPr>
            <p:ph type="body" sz="quarter" idx="12"/>
          </p:nvPr>
        </p:nvSpPr>
        <p:spPr>
          <a:xfrm>
            <a:off x="1049338" y="1893942"/>
            <a:ext cx="2770632" cy="425450"/>
          </a:xfrm>
          <a:prstGeom prst="rect">
            <a:avLst/>
          </a:prstGeom>
        </p:spPr>
        <p:txBody>
          <a:bodyPr/>
          <a:lstStyle>
            <a:lvl1pPr marL="0" indent="0">
              <a:buNone/>
              <a:defRPr sz="2000">
                <a:solidFill>
                  <a:srgbClr val="263C80"/>
                </a:solidFill>
              </a:defRPr>
            </a:lvl1pPr>
            <a:lvl2pPr marL="457200" indent="0">
              <a:buNone/>
              <a:defRPr sz="2000">
                <a:solidFill>
                  <a:srgbClr val="263C80"/>
                </a:solidFill>
              </a:defRPr>
            </a:lvl2pPr>
            <a:lvl3pPr marL="914400" indent="0">
              <a:buNone/>
              <a:defRPr sz="2000">
                <a:solidFill>
                  <a:srgbClr val="263C80"/>
                </a:solidFill>
              </a:defRPr>
            </a:lvl3pPr>
            <a:lvl4pPr marL="1371600" indent="0">
              <a:buNone/>
              <a:defRPr sz="2000">
                <a:solidFill>
                  <a:srgbClr val="263C80"/>
                </a:solidFill>
              </a:defRPr>
            </a:lvl4pPr>
            <a:lvl5pPr marL="1828800" indent="0">
              <a:buNone/>
              <a:defRPr sz="2000">
                <a:solidFill>
                  <a:srgbClr val="263C80"/>
                </a:solidFill>
              </a:defRPr>
            </a:lvl5pPr>
          </a:lstStyle>
          <a:p>
            <a:pPr lvl="0"/>
            <a:endParaRPr lang="sk-SK" noProof="0" dirty="0"/>
          </a:p>
        </p:txBody>
      </p:sp>
      <p:sp>
        <p:nvSpPr>
          <p:cNvPr id="13" name="Text Placeholder 5">
            <a:extLst>
              <a:ext uri="{FF2B5EF4-FFF2-40B4-BE49-F238E27FC236}">
                <a16:creationId xmlns:a16="http://schemas.microsoft.com/office/drawing/2014/main" id="{E2F7B8BA-77E2-4A7A-BD17-65F212850F72}"/>
              </a:ext>
            </a:extLst>
          </p:cNvPr>
          <p:cNvSpPr>
            <a:spLocks noGrp="1"/>
          </p:cNvSpPr>
          <p:nvPr>
            <p:ph type="body" sz="quarter" idx="13"/>
          </p:nvPr>
        </p:nvSpPr>
        <p:spPr>
          <a:xfrm>
            <a:off x="4496463" y="1899843"/>
            <a:ext cx="2770632" cy="425450"/>
          </a:xfrm>
          <a:prstGeom prst="rect">
            <a:avLst/>
          </a:prstGeom>
        </p:spPr>
        <p:txBody>
          <a:bodyPr/>
          <a:lstStyle>
            <a:lvl1pPr marL="0" indent="0">
              <a:buNone/>
              <a:defRPr sz="2000">
                <a:solidFill>
                  <a:srgbClr val="263C80"/>
                </a:solidFill>
              </a:defRPr>
            </a:lvl1pPr>
            <a:lvl2pPr marL="457200" indent="0">
              <a:buNone/>
              <a:defRPr sz="2000">
                <a:solidFill>
                  <a:srgbClr val="263C80"/>
                </a:solidFill>
              </a:defRPr>
            </a:lvl2pPr>
            <a:lvl3pPr marL="914400" indent="0">
              <a:buNone/>
              <a:defRPr sz="2000">
                <a:solidFill>
                  <a:srgbClr val="263C80"/>
                </a:solidFill>
              </a:defRPr>
            </a:lvl3pPr>
            <a:lvl4pPr marL="1371600" indent="0">
              <a:buNone/>
              <a:defRPr sz="2000">
                <a:solidFill>
                  <a:srgbClr val="263C80"/>
                </a:solidFill>
              </a:defRPr>
            </a:lvl4pPr>
            <a:lvl5pPr marL="1828800" indent="0">
              <a:buNone/>
              <a:defRPr sz="2000">
                <a:solidFill>
                  <a:srgbClr val="263C80"/>
                </a:solidFill>
              </a:defRPr>
            </a:lvl5pPr>
          </a:lstStyle>
          <a:p>
            <a:pPr lvl="0"/>
            <a:endParaRPr lang="sk-SK" noProof="0" dirty="0"/>
          </a:p>
        </p:txBody>
      </p:sp>
      <p:sp>
        <p:nvSpPr>
          <p:cNvPr id="17" name="Text Placeholder 5">
            <a:extLst>
              <a:ext uri="{FF2B5EF4-FFF2-40B4-BE49-F238E27FC236}">
                <a16:creationId xmlns:a16="http://schemas.microsoft.com/office/drawing/2014/main" id="{AA7D58BF-6F12-4AE4-B494-BD659D01B811}"/>
              </a:ext>
            </a:extLst>
          </p:cNvPr>
          <p:cNvSpPr>
            <a:spLocks noGrp="1"/>
          </p:cNvSpPr>
          <p:nvPr>
            <p:ph type="body" sz="quarter" idx="14"/>
          </p:nvPr>
        </p:nvSpPr>
        <p:spPr>
          <a:xfrm>
            <a:off x="7943588" y="1905744"/>
            <a:ext cx="2770632" cy="425450"/>
          </a:xfrm>
          <a:prstGeom prst="rect">
            <a:avLst/>
          </a:prstGeom>
        </p:spPr>
        <p:txBody>
          <a:bodyPr/>
          <a:lstStyle>
            <a:lvl1pPr marL="0" indent="0">
              <a:buNone/>
              <a:defRPr sz="2000">
                <a:solidFill>
                  <a:srgbClr val="263C80"/>
                </a:solidFill>
              </a:defRPr>
            </a:lvl1pPr>
            <a:lvl2pPr marL="457200" indent="0">
              <a:buNone/>
              <a:defRPr sz="2000">
                <a:solidFill>
                  <a:srgbClr val="263C80"/>
                </a:solidFill>
              </a:defRPr>
            </a:lvl2pPr>
            <a:lvl3pPr marL="914400" indent="0">
              <a:buNone/>
              <a:defRPr sz="2000">
                <a:solidFill>
                  <a:srgbClr val="263C80"/>
                </a:solidFill>
              </a:defRPr>
            </a:lvl3pPr>
            <a:lvl4pPr marL="1371600" indent="0">
              <a:buNone/>
              <a:defRPr sz="2000">
                <a:solidFill>
                  <a:srgbClr val="263C80"/>
                </a:solidFill>
              </a:defRPr>
            </a:lvl4pPr>
            <a:lvl5pPr marL="1828800" indent="0">
              <a:buNone/>
              <a:defRPr sz="2000">
                <a:solidFill>
                  <a:srgbClr val="263C80"/>
                </a:solidFill>
              </a:defRPr>
            </a:lvl5pPr>
          </a:lstStyle>
          <a:p>
            <a:pPr lvl="0"/>
            <a:endParaRPr lang="sk-SK" noProof="0" dirty="0"/>
          </a:p>
        </p:txBody>
      </p:sp>
      <p:cxnSp>
        <p:nvCxnSpPr>
          <p:cNvPr id="9" name="Straight Connector 24">
            <a:extLst>
              <a:ext uri="{FF2B5EF4-FFF2-40B4-BE49-F238E27FC236}">
                <a16:creationId xmlns:a16="http://schemas.microsoft.com/office/drawing/2014/main" id="{39A64D80-4327-480E-AFB2-B06BCB2C9BAF}"/>
              </a:ext>
            </a:extLst>
          </p:cNvPr>
          <p:cNvCxnSpPr>
            <a:cxnSpLocks/>
          </p:cNvCxnSpPr>
          <p:nvPr userDrawn="1"/>
        </p:nvCxnSpPr>
        <p:spPr>
          <a:xfrm flipH="1">
            <a:off x="5748846" y="6831873"/>
            <a:ext cx="694308" cy="0"/>
          </a:xfrm>
          <a:prstGeom prst="line">
            <a:avLst/>
          </a:prstGeom>
          <a:ln w="57150">
            <a:solidFill>
              <a:srgbClr val="ED1C24"/>
            </a:solidFill>
          </a:ln>
        </p:spPr>
        <p:style>
          <a:lnRef idx="3">
            <a:schemeClr val="accent1"/>
          </a:lnRef>
          <a:fillRef idx="0">
            <a:schemeClr val="accent1"/>
          </a:fillRef>
          <a:effectRef idx="2">
            <a:schemeClr val="accent1"/>
          </a:effectRef>
          <a:fontRef idx="minor">
            <a:schemeClr val="tx1"/>
          </a:fontRef>
        </p:style>
      </p:cxnSp>
      <p:sp>
        <p:nvSpPr>
          <p:cNvPr id="4" name="Zástupný objekt pre text 3">
            <a:extLst>
              <a:ext uri="{FF2B5EF4-FFF2-40B4-BE49-F238E27FC236}">
                <a16:creationId xmlns:a16="http://schemas.microsoft.com/office/drawing/2014/main" id="{D701FEC1-1C3B-4935-ABD7-CE05688B6D41}"/>
              </a:ext>
            </a:extLst>
          </p:cNvPr>
          <p:cNvSpPr>
            <a:spLocks noGrp="1"/>
          </p:cNvSpPr>
          <p:nvPr>
            <p:ph type="body" sz="quarter" idx="16" hasCustomPrompt="1"/>
          </p:nvPr>
        </p:nvSpPr>
        <p:spPr>
          <a:xfrm>
            <a:off x="1049338" y="2754321"/>
            <a:ext cx="10048875" cy="3216275"/>
          </a:xfrm>
          <a:prstGeom prst="rect">
            <a:avLst/>
          </a:prstGeom>
        </p:spPr>
        <p:txBody>
          <a:bodyPr numCol="3" spcCol="457200"/>
          <a:lstStyle>
            <a:lvl1pPr marL="0" indent="0">
              <a:lnSpc>
                <a:spcPct val="100000"/>
              </a:lnSpc>
              <a:buNone/>
              <a:defRPr sz="1400"/>
            </a:lvl1pPr>
            <a:lvl2pPr marL="457200" indent="0">
              <a:lnSpc>
                <a:spcPct val="100000"/>
              </a:lnSpc>
              <a:buNone/>
              <a:defRPr sz="1400"/>
            </a:lvl2pPr>
            <a:lvl3pPr marL="914400" indent="0">
              <a:lnSpc>
                <a:spcPct val="100000"/>
              </a:lnSpc>
              <a:buNone/>
              <a:defRPr sz="1400"/>
            </a:lvl3pPr>
            <a:lvl4pPr marL="1371600" indent="0">
              <a:lnSpc>
                <a:spcPct val="100000"/>
              </a:lnSpc>
              <a:buNone/>
              <a:defRPr sz="1400"/>
            </a:lvl4pPr>
            <a:lvl5pPr marL="1828800" indent="0">
              <a:lnSpc>
                <a:spcPct val="100000"/>
              </a:lnSpc>
              <a:buNone/>
              <a:defRPr sz="1400"/>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 Nunc viverra imperdiet enim. Fusce est. Vivamus a </a:t>
            </a:r>
            <a:r>
              <a:rPr lang="en-US" dirty="0" err="1"/>
              <a:t>tellus</a:t>
            </a:r>
            <a:r>
              <a:rPr lang="en-US" dirty="0"/>
              <a:t>. </a:t>
            </a:r>
            <a:r>
              <a:rPr lang="en-US" dirty="0" err="1"/>
              <a:t>Pellentesque</a:t>
            </a:r>
            <a:r>
              <a:rPr lang="en-US" dirty="0"/>
              <a:t> habitant morbi tristique senectus et netus et malesuada fames ac turpis egestas. Proin pharetra nonummy pede. Mauris et </a:t>
            </a:r>
            <a:r>
              <a:rPr lang="en-US" dirty="0" err="1"/>
              <a:t>orci</a:t>
            </a:r>
            <a:r>
              <a:rPr lang="en-US" dirty="0"/>
              <a:t>. Lorem ipsum dolor sit amet, consectetuer adipiscing elit. Maecenas porttitor congue massa. Fusce posuere, magna sed pulvinar ultricies, purus lectus malesuada libero, sit amet commodo magna eros quis </a:t>
            </a:r>
            <a:r>
              <a:rPr lang="en-US" dirty="0" err="1"/>
              <a:t>urna</a:t>
            </a:r>
            <a:r>
              <a:rPr lang="en-US" dirty="0"/>
              <a:t>. Nunc viverra imperdiet enim. Fusce est. Vivamus a </a:t>
            </a:r>
            <a:r>
              <a:rPr lang="en-US" dirty="0" err="1"/>
              <a:t>tellus</a:t>
            </a:r>
            <a:r>
              <a:rPr lang="en-US" dirty="0"/>
              <a:t>. </a:t>
            </a:r>
            <a:r>
              <a:rPr lang="en-US" dirty="0" err="1"/>
              <a:t>Pellentesque</a:t>
            </a:r>
            <a:r>
              <a:rPr lang="en-US" dirty="0"/>
              <a:t> habitant morbi tristique senectus et netus et malesuada fames ac turpis egestas. Proin pharetra nonummy pede. Mauris et </a:t>
            </a:r>
            <a:r>
              <a:rPr lang="en-US" dirty="0" err="1"/>
              <a:t>orci</a:t>
            </a:r>
            <a:r>
              <a:rPr lang="en-US" dirty="0"/>
              <a:t>. Lorem ipsum dolor sit amet, consectetuer adipiscing elit. Maecenas porttitor congue massa. Fusce posuere, magna sed pulvinar ultricies, purus lectus malesuada libero, sit amet commodo magna eros quis </a:t>
            </a:r>
            <a:r>
              <a:rPr lang="en-US" dirty="0" err="1"/>
              <a:t>urna</a:t>
            </a:r>
            <a:r>
              <a:rPr lang="en-US" dirty="0"/>
              <a:t>. Nunc viverra imperdiet enim. Fusce est. Vivamus a </a:t>
            </a:r>
            <a:r>
              <a:rPr lang="en-US" dirty="0" err="1"/>
              <a:t>tellus</a:t>
            </a:r>
            <a:r>
              <a:rPr lang="en-US" dirty="0"/>
              <a:t>. </a:t>
            </a:r>
            <a:r>
              <a:rPr lang="en-US" dirty="0" err="1"/>
              <a:t>Pellentesque</a:t>
            </a:r>
            <a:r>
              <a:rPr lang="en-US" dirty="0"/>
              <a:t> habitant morbi tristique senectus et netus et malesuada fames ac turpis egestas. Proin pharetra nonummy pede. Mauris et orci.</a:t>
            </a:r>
          </a:p>
          <a:p>
            <a:pPr lvl="0"/>
            <a:endParaRPr lang="en-US" dirty="0"/>
          </a:p>
          <a:p>
            <a:pPr lvl="0"/>
            <a:endParaRPr lang="sk-SK" dirty="0"/>
          </a:p>
        </p:txBody>
      </p:sp>
    </p:spTree>
    <p:extLst>
      <p:ext uri="{BB962C8B-B14F-4D97-AF65-F5344CB8AC3E}">
        <p14:creationId xmlns:p14="http://schemas.microsoft.com/office/powerpoint/2010/main" val="2103064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nodePh="1">
                                  <p:stCondLst>
                                    <p:cond delay="0"/>
                                  </p:stCondLst>
                                  <p:endCondLst>
                                    <p:cond evt="begin" delay="0">
                                      <p:tn val="9"/>
                                    </p:cond>
                                  </p:endCondLst>
                                  <p:childTnLst>
                                    <p:set>
                                      <p:cBhvr>
                                        <p:cTn id="10" dur="1" fill="hold">
                                          <p:stCondLst>
                                            <p:cond delay="0"/>
                                          </p:stCondLst>
                                        </p:cTn>
                                        <p:tgtEl>
                                          <p:spTgt spid="12">
                                            <p:txEl>
                                              <p:pRg st="0" end="0"/>
                                            </p:txEl>
                                          </p:spTgt>
                                        </p:tgtEl>
                                        <p:attrNameLst>
                                          <p:attrName>style.visibility</p:attrName>
                                        </p:attrNameLst>
                                      </p:cBhvr>
                                      <p:to>
                                        <p:strVal val="visible"/>
                                      </p:to>
                                    </p:set>
                                    <p:anim calcmode="lin" valueType="num">
                                      <p:cBhvr additive="base">
                                        <p:cTn id="1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12">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nodePh="1">
                                  <p:stCondLst>
                                    <p:cond delay="300"/>
                                  </p:stCondLst>
                                  <p:endCondLst>
                                    <p:cond evt="begin" delay="0">
                                      <p:tn val="13"/>
                                    </p:cond>
                                  </p:endCondLst>
                                  <p:childTnLst>
                                    <p:set>
                                      <p:cBhvr>
                                        <p:cTn id="14" dur="1" fill="hold">
                                          <p:stCondLst>
                                            <p:cond delay="0"/>
                                          </p:stCondLst>
                                        </p:cTn>
                                        <p:tgtEl>
                                          <p:spTgt spid="13">
                                            <p:txEl>
                                              <p:pRg st="0" end="0"/>
                                            </p:txEl>
                                          </p:spTgt>
                                        </p:tgtEl>
                                        <p:attrNameLst>
                                          <p:attrName>style.visibility</p:attrName>
                                        </p:attrNameLst>
                                      </p:cBhvr>
                                      <p:to>
                                        <p:strVal val="visible"/>
                                      </p:to>
                                    </p:set>
                                    <p:anim calcmode="lin" valueType="num">
                                      <p:cBhvr additive="base">
                                        <p:cTn id="1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13">
                                            <p:txEl>
                                              <p:pRg st="0" end="0"/>
                                            </p:txEl>
                                          </p:spTgt>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nodePh="1">
                                  <p:stCondLst>
                                    <p:cond delay="600"/>
                                  </p:stCondLst>
                                  <p:endCondLst>
                                    <p:cond evt="begin" delay="0">
                                      <p:tn val="17"/>
                                    </p:cond>
                                  </p:endCondLst>
                                  <p:childTnLst>
                                    <p:set>
                                      <p:cBhvr>
                                        <p:cTn id="18" dur="1" fill="hold">
                                          <p:stCondLst>
                                            <p:cond delay="0"/>
                                          </p:stCondLst>
                                        </p:cTn>
                                        <p:tgtEl>
                                          <p:spTgt spid="17">
                                            <p:txEl>
                                              <p:pRg st="0" end="0"/>
                                            </p:txEl>
                                          </p:spTgt>
                                        </p:tgtEl>
                                        <p:attrNameLst>
                                          <p:attrName>style.visibility</p:attrName>
                                        </p:attrNameLst>
                                      </p:cBhvr>
                                      <p:to>
                                        <p:strVal val="visible"/>
                                      </p:to>
                                    </p:set>
                                    <p:anim calcmode="lin" valueType="num">
                                      <p:cBhvr additive="base">
                                        <p:cTn id="1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1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2" presetClass="entr" presetSubtype="1" fill="hold" nodeType="withEffect" nodePh="1">
                  <p:stCondLst>
                    <p:cond delay="0"/>
                  </p:stCondLst>
                  <p:endCondLst>
                    <p:cond delay="0"/>
                  </p:endCondLst>
                  <p:childTnLst>
                    <p:set>
                      <p:cBhvr>
                        <p:cTn dur="1" fill="hold">
                          <p:stCondLst>
                            <p:cond delay="0"/>
                          </p:stCondLst>
                        </p:cTn>
                        <p:tgtEl>
                          <p:spTgt spid="12"/>
                        </p:tgtEl>
                        <p:attrNameLst>
                          <p:attrName>style.visibility</p:attrName>
                        </p:attrNameLst>
                      </p:cBhvr>
                      <p:to>
                        <p:strVal val="visible"/>
                      </p:to>
                    </p:set>
                    <p:anim calcmode="lin" valueType="num">
                      <p:cBhvr additive="base">
                        <p:cTn dur="1000" fill="hold"/>
                        <p:tgtEl>
                          <p:spTgt spid="12"/>
                        </p:tgtEl>
                        <p:attrNameLst>
                          <p:attrName>ppt_x</p:attrName>
                        </p:attrNameLst>
                      </p:cBhvr>
                      <p:tavLst>
                        <p:tav tm="0">
                          <p:val>
                            <p:strVal val="#ppt_x"/>
                          </p:val>
                        </p:tav>
                        <p:tav tm="100000">
                          <p:val>
                            <p:strVal val="#ppt_x"/>
                          </p:val>
                        </p:tav>
                      </p:tavLst>
                    </p:anim>
                    <p:anim calcmode="lin" valueType="num">
                      <p:cBhvr additive="base">
                        <p:cTn dur="1000" fill="hold"/>
                        <p:tgtEl>
                          <p:spTgt spid="12"/>
                        </p:tgtEl>
                        <p:attrNameLst>
                          <p:attrName>ppt_y</p:attrName>
                        </p:attrNameLst>
                      </p:cBhvr>
                      <p:tavLst>
                        <p:tav tm="0">
                          <p:val>
                            <p:strVal val="0-#ppt_h/2"/>
                          </p:val>
                        </p:tav>
                        <p:tav tm="100000">
                          <p:val>
                            <p:strVal val="#ppt_y"/>
                          </p:val>
                        </p:tav>
                      </p:tavLst>
                    </p:anim>
                  </p:childTnLst>
                </p:cTn>
              </p:par>
            </p:tnLst>
          </p:tmpl>
        </p:tmplLst>
      </p:bldP>
      <p:bldP spid="13" grpId="0" build="p">
        <p:tmplLst>
          <p:tmpl lvl="1">
            <p:tnLst>
              <p:par>
                <p:cTn presetID="2" presetClass="entr" presetSubtype="1" fill="hold" nodeType="withEffect" nodePh="1">
                  <p:stCondLst>
                    <p:cond delay="300"/>
                  </p:stCondLst>
                  <p:endCondLst>
                    <p:cond delay="0"/>
                  </p:endCondLst>
                  <p:childTnLst>
                    <p:set>
                      <p:cBhvr>
                        <p:cTn dur="1" fill="hold">
                          <p:stCondLst>
                            <p:cond delay="0"/>
                          </p:stCondLst>
                        </p:cTn>
                        <p:tgtEl>
                          <p:spTgt spid="13"/>
                        </p:tgtEl>
                        <p:attrNameLst>
                          <p:attrName>style.visibility</p:attrName>
                        </p:attrNameLst>
                      </p:cBhvr>
                      <p:to>
                        <p:strVal val="visible"/>
                      </p:to>
                    </p:set>
                    <p:anim calcmode="lin" valueType="num">
                      <p:cBhvr additive="base">
                        <p:cTn dur="1000" fill="hold"/>
                        <p:tgtEl>
                          <p:spTgt spid="13"/>
                        </p:tgtEl>
                        <p:attrNameLst>
                          <p:attrName>ppt_x</p:attrName>
                        </p:attrNameLst>
                      </p:cBhvr>
                      <p:tavLst>
                        <p:tav tm="0">
                          <p:val>
                            <p:strVal val="#ppt_x"/>
                          </p:val>
                        </p:tav>
                        <p:tav tm="100000">
                          <p:val>
                            <p:strVal val="#ppt_x"/>
                          </p:val>
                        </p:tav>
                      </p:tavLst>
                    </p:anim>
                    <p:anim calcmode="lin" valueType="num">
                      <p:cBhvr additive="base">
                        <p:cTn dur="1000" fill="hold"/>
                        <p:tgtEl>
                          <p:spTgt spid="13"/>
                        </p:tgtEl>
                        <p:attrNameLst>
                          <p:attrName>ppt_y</p:attrName>
                        </p:attrNameLst>
                      </p:cBhvr>
                      <p:tavLst>
                        <p:tav tm="0">
                          <p:val>
                            <p:strVal val="0-#ppt_h/2"/>
                          </p:val>
                        </p:tav>
                        <p:tav tm="100000">
                          <p:val>
                            <p:strVal val="#ppt_y"/>
                          </p:val>
                        </p:tav>
                      </p:tavLst>
                    </p:anim>
                  </p:childTnLst>
                </p:cTn>
              </p:par>
            </p:tnLst>
          </p:tmpl>
        </p:tmplLst>
      </p:bldP>
      <p:bldP spid="17" grpId="0" build="p">
        <p:tmplLst>
          <p:tmpl lvl="1">
            <p:tnLst>
              <p:par>
                <p:cTn presetID="2" presetClass="entr" presetSubtype="1" fill="hold" nodeType="withEffect" nodePh="1">
                  <p:stCondLst>
                    <p:cond delay="60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1000" fill="hold"/>
                        <p:tgtEl>
                          <p:spTgt spid="17"/>
                        </p:tgtEl>
                        <p:attrNameLst>
                          <p:attrName>ppt_x</p:attrName>
                        </p:attrNameLst>
                      </p:cBhvr>
                      <p:tavLst>
                        <p:tav tm="0">
                          <p:val>
                            <p:strVal val="#ppt_x"/>
                          </p:val>
                        </p:tav>
                        <p:tav tm="100000">
                          <p:val>
                            <p:strVal val="#ppt_x"/>
                          </p:val>
                        </p:tav>
                      </p:tavLst>
                    </p:anim>
                    <p:anim calcmode="lin" valueType="num">
                      <p:cBhvr additive="base">
                        <p:cTn dur="1000" fill="hold"/>
                        <p:tgtEl>
                          <p:spTgt spid="17"/>
                        </p:tgtEl>
                        <p:attrNameLst>
                          <p:attrName>ppt_y</p:attrName>
                        </p:attrNameLst>
                      </p:cBhvr>
                      <p:tavLst>
                        <p:tav tm="0">
                          <p:val>
                            <p:strVal val="0-#ppt_h/2"/>
                          </p:val>
                        </p:tav>
                        <p:tav tm="100000">
                          <p:val>
                            <p:strVal val="#ppt_y"/>
                          </p:val>
                        </p:tav>
                      </p:tavLst>
                    </p:anim>
                  </p:childTnLst>
                </p:cTn>
              </p:par>
            </p:tnLst>
          </p:tmpl>
        </p:tmplLst>
      </p:bldP>
      <p:bldP spid="4" grpId="0" build="p">
        <p:tmplLst>
          <p:tmpl lvl="1">
            <p:tnLst>
              <p:par>
                <p:cTn presetID="2" presetClass="entr" presetSubtype="4"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1000" fill="hold"/>
                        <p:tgtEl>
                          <p:spTgt spid="4"/>
                        </p:tgtEl>
                        <p:attrNameLst>
                          <p:attrName>ppt_x</p:attrName>
                        </p:attrNameLst>
                      </p:cBhvr>
                      <p:tavLst>
                        <p:tav tm="0">
                          <p:val>
                            <p:strVal val="#ppt_x"/>
                          </p:val>
                        </p:tav>
                        <p:tav tm="100000">
                          <p:val>
                            <p:strVal val="#ppt_x"/>
                          </p:val>
                        </p:tav>
                      </p:tavLst>
                    </p:anim>
                    <p:anim calcmode="lin" valueType="num">
                      <p:cBhvr additive="base">
                        <p:cTn dur="1000" fill="hold"/>
                        <p:tgtEl>
                          <p:spTgt spid="4"/>
                        </p:tgtEl>
                        <p:attrNameLst>
                          <p:attrName>ppt_y</p:attrName>
                        </p:attrNameLst>
                      </p:cBhvr>
                      <p:tavLst>
                        <p:tav tm="0">
                          <p:val>
                            <p:strVal val="1+#ppt_h/2"/>
                          </p:val>
                        </p:tav>
                        <p:tav tm="100000">
                          <p:val>
                            <p:strVal val="#ppt_y"/>
                          </p:val>
                        </p:tav>
                      </p:tavLst>
                    </p:anim>
                  </p:childTnLst>
                </p:cTn>
              </p:par>
            </p:tnLst>
          </p:tmpl>
        </p:tmplLst>
      </p:bldP>
    </p:bld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953ED539-FEF7-49B0-9637-E3FAEAFA1C21}"/>
              </a:ext>
            </a:extLst>
          </p:cNvPr>
          <p:cNvPicPr>
            <a:picLocks noChangeAspect="1"/>
          </p:cNvPicPr>
          <p:nvPr userDrawn="1"/>
        </p:nvPicPr>
        <p:blipFill>
          <a:blip r:embed="rId33">
            <a:extLst>
              <a:ext uri="{28A0092B-C50C-407E-A947-70E740481C1C}">
                <a14:useLocalDpi xmlns:a14="http://schemas.microsoft.com/office/drawing/2010/main" val="0"/>
              </a:ext>
            </a:extLst>
          </a:blip>
          <a:stretch>
            <a:fillRect/>
          </a:stretch>
        </p:blipFill>
        <p:spPr>
          <a:xfrm>
            <a:off x="1974" y="0"/>
            <a:ext cx="12188052" cy="6858000"/>
          </a:xfrm>
          <a:prstGeom prst="rect">
            <a:avLst/>
          </a:prstGeom>
        </p:spPr>
      </p:pic>
      <p:sp>
        <p:nvSpPr>
          <p:cNvPr id="8" name="Rectangle 7">
            <a:extLst>
              <a:ext uri="{FF2B5EF4-FFF2-40B4-BE49-F238E27FC236}">
                <a16:creationId xmlns:a16="http://schemas.microsoft.com/office/drawing/2014/main" id="{344635B2-2793-4F38-A75C-810ACDEB27BA}"/>
              </a:ext>
            </a:extLst>
          </p:cNvPr>
          <p:cNvSpPr/>
          <p:nvPr userDrawn="1"/>
        </p:nvSpPr>
        <p:spPr>
          <a:xfrm>
            <a:off x="0" y="6176963"/>
            <a:ext cx="12192000" cy="681037"/>
          </a:xfrm>
          <a:prstGeom prst="rect">
            <a:avLst/>
          </a:prstGeom>
          <a:solidFill>
            <a:srgbClr val="263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3EA667AE-CD84-494A-9D8F-09B5064CEA14}"/>
              </a:ext>
            </a:extLst>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641879" y="6268537"/>
            <a:ext cx="2377926" cy="452938"/>
          </a:xfrm>
          <a:prstGeom prst="rect">
            <a:avLst/>
          </a:prstGeom>
        </p:spPr>
      </p:pic>
      <p:sp>
        <p:nvSpPr>
          <p:cNvPr id="20" name="Footer Placeholder 4">
            <a:extLst>
              <a:ext uri="{FF2B5EF4-FFF2-40B4-BE49-F238E27FC236}">
                <a16:creationId xmlns:a16="http://schemas.microsoft.com/office/drawing/2014/main" id="{7A72FD52-B834-4522-81CC-A461AB1DBCFA}"/>
              </a:ext>
            </a:extLst>
          </p:cNvPr>
          <p:cNvSpPr txBox="1">
            <a:spLocks/>
          </p:cNvSpPr>
          <p:nvPr userDrawn="1"/>
        </p:nvSpPr>
        <p:spPr>
          <a:xfrm>
            <a:off x="6923980" y="6335893"/>
            <a:ext cx="2377926"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k-SK" sz="1000" b="0" i="0" u="none" strike="noStrike" kern="1200" baseline="0" noProof="0" dirty="0">
              <a:solidFill>
                <a:schemeClr val="bg1"/>
              </a:solidFill>
              <a:latin typeface="+mn-lt"/>
              <a:ea typeface="+mn-ea"/>
              <a:cs typeface="+mn-cs"/>
            </a:endParaRPr>
          </a:p>
          <a:p>
            <a:r>
              <a:rPr lang="sk-SK" sz="1000" b="0" i="0" u="none" strike="noStrike" kern="1200" baseline="0" noProof="0" dirty="0">
                <a:solidFill>
                  <a:schemeClr val="bg1"/>
                </a:solidFill>
                <a:latin typeface="+mn-lt"/>
                <a:ea typeface="+mn-ea"/>
                <a:cs typeface="+mn-cs"/>
              </a:rPr>
              <a:t>+ 421 2 2092 8xxx kontakt@vicepremier.gov.sk </a:t>
            </a:r>
          </a:p>
          <a:p>
            <a:endParaRPr lang="sk-SK" noProof="0" dirty="0"/>
          </a:p>
        </p:txBody>
      </p:sp>
      <p:sp>
        <p:nvSpPr>
          <p:cNvPr id="21" name="Footer Placeholder 4">
            <a:extLst>
              <a:ext uri="{FF2B5EF4-FFF2-40B4-BE49-F238E27FC236}">
                <a16:creationId xmlns:a16="http://schemas.microsoft.com/office/drawing/2014/main" id="{0FC28E4E-4CA1-4E62-954C-B48BDDAD2635}"/>
              </a:ext>
            </a:extLst>
          </p:cNvPr>
          <p:cNvSpPr txBox="1">
            <a:spLocks/>
          </p:cNvSpPr>
          <p:nvPr userDrawn="1"/>
        </p:nvSpPr>
        <p:spPr>
          <a:xfrm>
            <a:off x="9301906" y="6334918"/>
            <a:ext cx="2377926"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b="0" i="0" u="none" strike="noStrike" kern="1200" baseline="0" dirty="0">
              <a:solidFill>
                <a:schemeClr val="bg1"/>
              </a:solidFill>
              <a:latin typeface="+mn-lt"/>
              <a:ea typeface="+mn-ea"/>
              <a:cs typeface="+mn-cs"/>
            </a:endParaRPr>
          </a:p>
          <a:p>
            <a:r>
              <a:rPr lang="sk-SK" sz="1000" b="0" i="0" u="none" strike="noStrike" kern="1200" baseline="0" noProof="0" dirty="0">
                <a:solidFill>
                  <a:schemeClr val="bg1"/>
                </a:solidFill>
                <a:latin typeface="+mn-lt"/>
                <a:ea typeface="+mn-ea"/>
                <a:cs typeface="+mn-cs"/>
              </a:rPr>
              <a:t>Štefánikova 15 - 011 05 Bratislava </a:t>
            </a:r>
            <a:r>
              <a:rPr lang="sk-SK" sz="1000" b="0" i="0" u="none" strike="noStrike" kern="1200" baseline="0" noProof="0" dirty="0">
                <a:solidFill>
                  <a:srgbClr val="FF0000"/>
                </a:solidFill>
                <a:latin typeface="+mn-lt"/>
                <a:ea typeface="+mn-ea"/>
                <a:cs typeface="+mn-cs"/>
              </a:rPr>
              <a:t>www.vicepremier.gov.sk </a:t>
            </a:r>
          </a:p>
          <a:p>
            <a:endParaRPr lang="en-US" dirty="0"/>
          </a:p>
        </p:txBody>
      </p:sp>
    </p:spTree>
    <p:extLst>
      <p:ext uri="{BB962C8B-B14F-4D97-AF65-F5344CB8AC3E}">
        <p14:creationId xmlns:p14="http://schemas.microsoft.com/office/powerpoint/2010/main" val="144800069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72" r:id="rId4"/>
    <p:sldLayoutId id="2147483673" r:id="rId5"/>
    <p:sldLayoutId id="2147483661" r:id="rId6"/>
    <p:sldLayoutId id="2147483677" r:id="rId7"/>
    <p:sldLayoutId id="2147483665" r:id="rId8"/>
    <p:sldLayoutId id="2147483678" r:id="rId9"/>
    <p:sldLayoutId id="2147483671" r:id="rId10"/>
    <p:sldLayoutId id="2147483670" r:id="rId11"/>
    <p:sldLayoutId id="2147483669" r:id="rId12"/>
    <p:sldLayoutId id="2147483668" r:id="rId13"/>
    <p:sldLayoutId id="2147483667" r:id="rId14"/>
    <p:sldLayoutId id="2147483666" r:id="rId15"/>
    <p:sldLayoutId id="2147483663" r:id="rId16"/>
    <p:sldLayoutId id="2147483675" r:id="rId17"/>
    <p:sldLayoutId id="2147483682" r:id="rId18"/>
    <p:sldLayoutId id="2147483674" r:id="rId19"/>
    <p:sldLayoutId id="2147483681" r:id="rId20"/>
    <p:sldLayoutId id="2147483676" r:id="rId21"/>
    <p:sldLayoutId id="2147483680" r:id="rId22"/>
    <p:sldLayoutId id="2147483679" r:id="rId23"/>
    <p:sldLayoutId id="2147483683" r:id="rId24"/>
    <p:sldLayoutId id="2147483685" r:id="rId25"/>
    <p:sldLayoutId id="2147483684" r:id="rId26"/>
    <p:sldLayoutId id="2147483650" r:id="rId27"/>
    <p:sldLayoutId id="2147483652" r:id="rId28"/>
    <p:sldLayoutId id="2147483653" r:id="rId29"/>
    <p:sldLayoutId id="2147483654" r:id="rId30"/>
    <p:sldLayoutId id="2147483662" r:id="rId31"/>
  </p:sldLayoutIdLst>
  <p:txStyles>
    <p:title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hyperlink" Target="https://www.slov-lex.sk/pravne-predpisy/SK/ZZ/2013/305/20180401#poznamky.poznamka-3" TargetMode="Externa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text 1">
            <a:extLst>
              <a:ext uri="{FF2B5EF4-FFF2-40B4-BE49-F238E27FC236}">
                <a16:creationId xmlns:a16="http://schemas.microsoft.com/office/drawing/2014/main" id="{3286EE27-415F-4868-82F6-D24E739653B4}"/>
              </a:ext>
            </a:extLst>
          </p:cNvPr>
          <p:cNvSpPr>
            <a:spLocks noGrp="1"/>
          </p:cNvSpPr>
          <p:nvPr>
            <p:ph type="body" sz="quarter" idx="10"/>
          </p:nvPr>
        </p:nvSpPr>
        <p:spPr/>
        <p:txBody>
          <a:bodyPr/>
          <a:lstStyle/>
          <a:p>
            <a:r>
              <a:rPr lang="sk-SK" sz="2400" dirty="0"/>
              <a:t>JEDENKRÁT A DOSŤ</a:t>
            </a:r>
          </a:p>
        </p:txBody>
      </p:sp>
      <p:sp>
        <p:nvSpPr>
          <p:cNvPr id="4" name="Zástupný objekt pre text 3">
            <a:extLst>
              <a:ext uri="{FF2B5EF4-FFF2-40B4-BE49-F238E27FC236}">
                <a16:creationId xmlns:a16="http://schemas.microsoft.com/office/drawing/2014/main" id="{5254B4A5-6030-4B25-8769-19D18BA1447A}"/>
              </a:ext>
            </a:extLst>
          </p:cNvPr>
          <p:cNvSpPr>
            <a:spLocks noGrp="1"/>
          </p:cNvSpPr>
          <p:nvPr>
            <p:ph type="body" sz="quarter" idx="12"/>
          </p:nvPr>
        </p:nvSpPr>
        <p:spPr>
          <a:xfrm>
            <a:off x="7421807" y="5595367"/>
            <a:ext cx="4235450" cy="371475"/>
          </a:xfrm>
        </p:spPr>
        <p:txBody>
          <a:bodyPr/>
          <a:lstStyle/>
          <a:p>
            <a:r>
              <a:rPr lang="sk-SK" dirty="0" smtClean="0"/>
              <a:t> </a:t>
            </a:r>
            <a:r>
              <a:rPr lang="sk-SK" b="1" dirty="0"/>
              <a:t>27. – 28. september 2018 </a:t>
            </a:r>
            <a:r>
              <a:rPr lang="sk-SK" dirty="0"/>
              <a:t>Demänovská Dolina Jasná </a:t>
            </a:r>
          </a:p>
          <a:p>
            <a:r>
              <a:rPr lang="pl-PL" b="1" dirty="0"/>
              <a:t>KONFERENCIA PRE STAVEBNÉ ÚRADY A PROJEKTANTOV </a:t>
            </a:r>
            <a:r>
              <a:rPr lang="sk-SK" dirty="0" smtClean="0"/>
              <a:t> </a:t>
            </a:r>
            <a:r>
              <a:rPr lang="sk-SK" dirty="0"/>
              <a:t>2018</a:t>
            </a:r>
          </a:p>
        </p:txBody>
      </p:sp>
    </p:spTree>
    <p:extLst>
      <p:ext uri="{BB962C8B-B14F-4D97-AF65-F5344CB8AC3E}">
        <p14:creationId xmlns:p14="http://schemas.microsoft.com/office/powerpoint/2010/main" val="13490142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z="1100" dirty="0"/>
              <a:t>§ 1 ods. 1 zákona proti byrokracii</a:t>
            </a:r>
            <a:br>
              <a:rPr lang="sk-SK" sz="1100" dirty="0"/>
            </a:br>
            <a:r>
              <a:rPr lang="sk-SK" sz="1100" dirty="0"/>
              <a:t/>
            </a:r>
            <a:br>
              <a:rPr lang="sk-SK" sz="1100" dirty="0"/>
            </a:br>
            <a:r>
              <a:rPr lang="sk-SK" sz="1100" dirty="0"/>
              <a:t>Orgány verejnej moci sú pri svojej úradnej činnosti povinné a oprávnené získavať a používať údaje evidované v informačných systémoch verejnej správy a vyhotovovať si z nich výpisy a tieto údaje a výpisy si v nevyhnutnom rozsahu navzájom bezodplatne poskytovať. Takto získané údaje a výpisy, okrem údajov a výpisov z registra trestov, sa považujú za skutočnosti všeobecne známe; </a:t>
            </a:r>
            <a:r>
              <a:rPr lang="sk-SK" sz="1600" u="sng" dirty="0"/>
              <a:t>tieto údaje a výpisy sú použiteľné na právne účely.</a:t>
            </a:r>
          </a:p>
        </p:txBody>
      </p:sp>
      <p:pic>
        <p:nvPicPr>
          <p:cNvPr id="4" name="Obrázo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7476" y="1935126"/>
            <a:ext cx="10058400" cy="3305925"/>
          </a:xfrm>
          <a:prstGeom prst="rect">
            <a:avLst/>
          </a:prstGeom>
        </p:spPr>
      </p:pic>
    </p:spTree>
    <p:extLst>
      <p:ext uri="{BB962C8B-B14F-4D97-AF65-F5344CB8AC3E}">
        <p14:creationId xmlns:p14="http://schemas.microsoft.com/office/powerpoint/2010/main" val="18710622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z="1000" dirty="0"/>
              <a:t>§ 1 ods. 1 zákona proti byrokracii</a:t>
            </a:r>
            <a:br>
              <a:rPr lang="sk-SK" sz="1000" dirty="0"/>
            </a:br>
            <a:r>
              <a:rPr lang="sk-SK" sz="1000" dirty="0"/>
              <a:t/>
            </a:r>
            <a:br>
              <a:rPr lang="sk-SK" sz="1000" dirty="0"/>
            </a:br>
            <a:r>
              <a:rPr lang="sk-SK" sz="1000" dirty="0"/>
              <a:t>Orgány verejnej moci sú pri svojej úradnej činnosti povinné a oprávnené získavať a používať údaje evidované v informačných systémoch verejnej správy a vyhotovovať si z nich výpisy a tieto údaje a výpisy si v nevyhnutnom rozsahu navzájom bezodplatne poskytovať. Takto získané údaje a výpisy, okrem údajov a výpisov z registra trestov, sa považujú za skutočnosti všeobecne známe; tieto údaje a výpisy sú použiteľné na právne účely.</a:t>
            </a:r>
          </a:p>
        </p:txBody>
      </p:sp>
      <p:sp>
        <p:nvSpPr>
          <p:cNvPr id="3" name="Zástupný objekt pre obsah 2"/>
          <p:cNvSpPr>
            <a:spLocks noGrp="1"/>
          </p:cNvSpPr>
          <p:nvPr>
            <p:ph idx="1"/>
          </p:nvPr>
        </p:nvSpPr>
        <p:spPr/>
        <p:txBody>
          <a:bodyPr/>
          <a:lstStyle/>
          <a:p>
            <a:pPr algn="just"/>
            <a:r>
              <a:rPr lang="sk-SK" dirty="0">
                <a:solidFill>
                  <a:schemeClr val="tx1">
                    <a:lumMod val="50000"/>
                  </a:schemeClr>
                </a:solidFill>
              </a:rPr>
              <a:t>Podľa </a:t>
            </a:r>
            <a:r>
              <a:rPr lang="sk-SK" dirty="0" smtClean="0">
                <a:solidFill>
                  <a:schemeClr val="tx1">
                    <a:lumMod val="50000"/>
                  </a:schemeClr>
                </a:solidFill>
              </a:rPr>
              <a:t>zákona </a:t>
            </a:r>
            <a:r>
              <a:rPr lang="sk-SK" dirty="0">
                <a:solidFill>
                  <a:schemeClr val="tx1">
                    <a:lumMod val="50000"/>
                  </a:schemeClr>
                </a:solidFill>
              </a:rPr>
              <a:t>proti byrokracii sa pre všetky OVM zaviedla povinnosť získavať, využívať a navzájom si bezodplatne poskytovať údaje vedené v informačných systémoch verejnej správy </a:t>
            </a:r>
            <a:r>
              <a:rPr lang="sk-SK" u="sng" dirty="0">
                <a:solidFill>
                  <a:schemeClr val="tx1">
                    <a:lumMod val="50000"/>
                  </a:schemeClr>
                </a:solidFill>
              </a:rPr>
              <a:t>pri svojej úradnej činnosti, nielen pri výkone verejnej moci </a:t>
            </a:r>
            <a:r>
              <a:rPr lang="sk-SK" dirty="0">
                <a:solidFill>
                  <a:schemeClr val="tx1">
                    <a:lumMod val="50000"/>
                  </a:schemeClr>
                </a:solidFill>
              </a:rPr>
              <a:t>teda pri rozhodovaní o právach, právom chránených záujmoch alebo povinnostiach osôb, v rozsahu nevyhnutnom na naplnenie účelu, na ktorý sa poskytujú.</a:t>
            </a:r>
          </a:p>
          <a:p>
            <a:endParaRPr lang="sk-SK" dirty="0"/>
          </a:p>
        </p:txBody>
      </p:sp>
    </p:spTree>
    <p:extLst>
      <p:ext uri="{BB962C8B-B14F-4D97-AF65-F5344CB8AC3E}">
        <p14:creationId xmlns:p14="http://schemas.microsoft.com/office/powerpoint/2010/main" val="28543239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Ochrana osobných údajov</a:t>
            </a:r>
            <a:endParaRPr lang="sk-SK" dirty="0"/>
          </a:p>
        </p:txBody>
      </p:sp>
      <p:sp>
        <p:nvSpPr>
          <p:cNvPr id="3" name="Zástupný objekt pre obsah 2"/>
          <p:cNvSpPr>
            <a:spLocks noGrp="1"/>
          </p:cNvSpPr>
          <p:nvPr>
            <p:ph idx="1"/>
          </p:nvPr>
        </p:nvSpPr>
        <p:spPr/>
        <p:txBody>
          <a:bodyPr/>
          <a:lstStyle/>
          <a:p>
            <a:pPr algn="just"/>
            <a:r>
              <a:rPr lang="sk-SK" sz="1200" dirty="0" smtClean="0">
                <a:solidFill>
                  <a:schemeClr val="tx1">
                    <a:lumMod val="50000"/>
                  </a:schemeClr>
                </a:solidFill>
              </a:rPr>
              <a:t>K</a:t>
            </a:r>
            <a:r>
              <a:rPr lang="sk-SK" sz="1200" dirty="0">
                <a:solidFill>
                  <a:schemeClr val="tx1">
                    <a:lumMod val="50000"/>
                  </a:schemeClr>
                </a:solidFill>
              </a:rPr>
              <a:t> žiadaniu súhlasu so spracovaním osobných údajov uvádzame, že v  zmysle zákona č. 18/2018 Z. z. o ochrane osobných údajov a o zmene a doplnení niektorých zákonov jedným zo zákonných dôvodov spracovávať osobné údaje je, okrem iného, spracúvanie osobných údajov, ktoré je nevyhnutné na splnenie úlohy realizovanej vo verejnom záujme alebo pri výkone verejnej moci zverenej orgánu verejnej moci.</a:t>
            </a:r>
          </a:p>
          <a:p>
            <a:pPr algn="just"/>
            <a:r>
              <a:rPr lang="sk-SK" sz="1200" dirty="0">
                <a:solidFill>
                  <a:schemeClr val="tx1">
                    <a:lumMod val="50000"/>
                  </a:schemeClr>
                </a:solidFill>
              </a:rPr>
              <a:t>Upozorňujeme však, že v prípade čl. X zákona č. 177/2018 Z. z. o niektorých opatreniach na znižovanie administratívnej záťaže využívaním informačných systémov verejnej správy a o zmene a doplnení niektorých zákonov (zákon proti byrokracii) sa zaviedla povinnosť pripojiť súhlas so spracovaním osobných údajov potrebných na účely zákona č. 455/1991 Zb. o živnostenskom podnikaní (živnostenský zákon) v znení neskorších predpisov.</a:t>
            </a:r>
          </a:p>
          <a:p>
            <a:pPr algn="just"/>
            <a:r>
              <a:rPr lang="sk-SK" sz="1200" u="sng" dirty="0" smtClean="0">
                <a:solidFill>
                  <a:schemeClr val="tx1">
                    <a:lumMod val="50000"/>
                  </a:schemeClr>
                </a:solidFill>
              </a:rPr>
              <a:t>Usmernenie Úradu na ochranu osobných údajov Slovenskej republiky</a:t>
            </a:r>
            <a:r>
              <a:rPr lang="sk-SK" sz="1200" dirty="0" smtClean="0">
                <a:solidFill>
                  <a:schemeClr val="tx1">
                    <a:lumMod val="50000"/>
                  </a:schemeClr>
                </a:solidFill>
              </a:rPr>
              <a:t>:</a:t>
            </a:r>
          </a:p>
          <a:p>
            <a:pPr algn="just"/>
            <a:r>
              <a:rPr lang="sk-SK" sz="1200" dirty="0">
                <a:solidFill>
                  <a:schemeClr val="tx1">
                    <a:lumMod val="50000"/>
                  </a:schemeClr>
                </a:solidFill>
              </a:rPr>
              <a:t>- </a:t>
            </a:r>
            <a:r>
              <a:rPr lang="sk-SK" sz="1200" dirty="0" smtClean="0">
                <a:solidFill>
                  <a:schemeClr val="tx1">
                    <a:lumMod val="50000"/>
                  </a:schemeClr>
                </a:solidFill>
              </a:rPr>
              <a:t>„Vzhľadom </a:t>
            </a:r>
            <a:r>
              <a:rPr lang="sk-SK" sz="1200" dirty="0">
                <a:solidFill>
                  <a:schemeClr val="tx1">
                    <a:lumMod val="50000"/>
                  </a:schemeClr>
                </a:solidFill>
              </a:rPr>
              <a:t>na uvedené považujeme získavanie súhlasu dotknutej osoby so spracúvaním jej osobných údajov potrebných na vyžiadanie </a:t>
            </a:r>
            <a:r>
              <a:rPr lang="sk-SK" sz="1200" dirty="0" smtClean="0">
                <a:solidFill>
                  <a:schemeClr val="tx1">
                    <a:lumMod val="50000"/>
                  </a:schemeClr>
                </a:solidFill>
              </a:rPr>
              <a:t>za </a:t>
            </a:r>
            <a:r>
              <a:rPr lang="sk-SK" sz="1200" dirty="0">
                <a:solidFill>
                  <a:schemeClr val="tx1">
                    <a:lumMod val="50000"/>
                  </a:schemeClr>
                </a:solidFill>
              </a:rPr>
              <a:t>nadbytočné a </a:t>
            </a:r>
            <a:r>
              <a:rPr lang="sk-SK" sz="1200" dirty="0" smtClean="0">
                <a:solidFill>
                  <a:schemeClr val="tx1">
                    <a:lumMod val="50000"/>
                  </a:schemeClr>
                </a:solidFill>
              </a:rPr>
              <a:t>zmätočné....Úrad </a:t>
            </a:r>
            <a:r>
              <a:rPr lang="sk-SK" sz="1200" dirty="0">
                <a:solidFill>
                  <a:schemeClr val="tx1">
                    <a:lumMod val="50000"/>
                  </a:schemeClr>
                </a:solidFill>
              </a:rPr>
              <a:t>tiež zastáva názor, že cieľom návrhu nového zákona je znižovanie administratívnej záťaže, domnievame sa však, že práve ponechaním súhlasu by došlo k jej zvýšeniu</a:t>
            </a:r>
            <a:r>
              <a:rPr lang="sk-SK" sz="1200" dirty="0" smtClean="0">
                <a:solidFill>
                  <a:schemeClr val="tx1">
                    <a:lumMod val="50000"/>
                  </a:schemeClr>
                </a:solidFill>
              </a:rPr>
              <a:t>.“</a:t>
            </a:r>
          </a:p>
          <a:p>
            <a:pPr algn="just"/>
            <a:r>
              <a:rPr lang="sk-SK" sz="1200" dirty="0" smtClean="0">
                <a:solidFill>
                  <a:schemeClr val="tx1">
                    <a:lumMod val="50000"/>
                  </a:schemeClr>
                </a:solidFill>
              </a:rPr>
              <a:t>- „..., </a:t>
            </a:r>
            <a:r>
              <a:rPr lang="sk-SK" sz="1200" dirty="0">
                <a:solidFill>
                  <a:schemeClr val="tx1">
                    <a:lumMod val="50000"/>
                  </a:schemeClr>
                </a:solidFill>
              </a:rPr>
              <a:t>pokiaľ ide o právny základ v podobe súhlasu so </a:t>
            </a:r>
            <a:r>
              <a:rPr lang="sk-SK" sz="1200" dirty="0" smtClean="0">
                <a:solidFill>
                  <a:schemeClr val="tx1">
                    <a:lumMod val="50000"/>
                  </a:schemeClr>
                </a:solidFill>
              </a:rPr>
              <a:t>spracúvaním osobných údajov, z </a:t>
            </a:r>
            <a:r>
              <a:rPr lang="sk-SK" sz="1200" dirty="0">
                <a:solidFill>
                  <a:schemeClr val="tx1">
                    <a:lumMod val="50000"/>
                  </a:schemeClr>
                </a:solidFill>
              </a:rPr>
              <a:t>dôvodu prísnej formalizácie súhlasu so spracúvaním ako aj dôsledkov odvolania súhlasu, na ktoré sme už poukazovali v rámci uplatnenej pripomienky k návrhu zákona o niektorých opatreniach na znižovanie administratívnej záťaže osôb využívaním informačných systémov verejnej správy a o zmene a doplnení niektorých zákonov (ďalej len „zákon“), sa vhodnejšou legislatívnou úpravou javí, aby osobitné zákony priamo ukladali povinnosť dotknutej osoby osobné údaje poskytnúť zákonom vymedzenému subjektu, na účely preukázania bezúhonnosti fyzickej osoby alebo právnickej osoby, ktorá je od nich vyžadovaná v zmysle osobitného predpisu</a:t>
            </a:r>
            <a:r>
              <a:rPr lang="sk-SK" sz="1200" dirty="0" smtClean="0">
                <a:solidFill>
                  <a:schemeClr val="tx1">
                    <a:lumMod val="50000"/>
                  </a:schemeClr>
                </a:solidFill>
              </a:rPr>
              <a:t>.“</a:t>
            </a:r>
            <a:endParaRPr lang="sk-SK" sz="1200" dirty="0">
              <a:solidFill>
                <a:schemeClr val="tx1">
                  <a:lumMod val="50000"/>
                </a:schemeClr>
              </a:solidFill>
            </a:endParaRPr>
          </a:p>
          <a:p>
            <a:endParaRPr lang="sk-SK" dirty="0"/>
          </a:p>
        </p:txBody>
      </p:sp>
    </p:spTree>
    <p:extLst>
      <p:ext uri="{BB962C8B-B14F-4D97-AF65-F5344CB8AC3E}">
        <p14:creationId xmlns:p14="http://schemas.microsoft.com/office/powerpoint/2010/main" val="6795474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Zástupný objekt pre obrázok 19">
            <a:extLst>
              <a:ext uri="{FF2B5EF4-FFF2-40B4-BE49-F238E27FC236}">
                <a16:creationId xmlns:a16="http://schemas.microsoft.com/office/drawing/2014/main" id="{FDC5CE9A-8F50-234D-A987-91A6C05D96B4}"/>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32824" b="32824"/>
          <a:stretch>
            <a:fillRect/>
          </a:stretch>
        </p:blipFill>
        <p:spPr>
          <a:xfrm>
            <a:off x="0" y="-55554"/>
            <a:ext cx="12192000" cy="1821601"/>
          </a:xfrm>
          <a:solidFill>
            <a:schemeClr val="tx1">
              <a:alpha val="27000"/>
            </a:schemeClr>
          </a:solidFill>
        </p:spPr>
      </p:pic>
      <p:sp>
        <p:nvSpPr>
          <p:cNvPr id="21" name="Obdĺžnik 20">
            <a:extLst>
              <a:ext uri="{FF2B5EF4-FFF2-40B4-BE49-F238E27FC236}">
                <a16:creationId xmlns:a16="http://schemas.microsoft.com/office/drawing/2014/main" id="{EC6CB664-CEAE-D048-877C-B2A936A14A20}"/>
              </a:ext>
            </a:extLst>
          </p:cNvPr>
          <p:cNvSpPr/>
          <p:nvPr/>
        </p:nvSpPr>
        <p:spPr>
          <a:xfrm>
            <a:off x="0" y="-55554"/>
            <a:ext cx="12192000" cy="1821601"/>
          </a:xfrm>
          <a:prstGeom prst="rect">
            <a:avLst/>
          </a:prstGeom>
          <a:solidFill>
            <a:schemeClr val="tx1">
              <a:alpha val="7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4" name="Zástupný objekt pre text 3">
            <a:extLst>
              <a:ext uri="{FF2B5EF4-FFF2-40B4-BE49-F238E27FC236}">
                <a16:creationId xmlns:a16="http://schemas.microsoft.com/office/drawing/2014/main" id="{D49A2719-293E-704B-A3AD-8EE6E5146BC2}"/>
              </a:ext>
            </a:extLst>
          </p:cNvPr>
          <p:cNvSpPr>
            <a:spLocks noGrp="1"/>
          </p:cNvSpPr>
          <p:nvPr>
            <p:ph type="body" sz="quarter" idx="15"/>
          </p:nvPr>
        </p:nvSpPr>
        <p:spPr>
          <a:xfrm>
            <a:off x="495268" y="3613396"/>
            <a:ext cx="2250838" cy="643815"/>
          </a:xfrm>
        </p:spPr>
        <p:txBody>
          <a:bodyPr/>
          <a:lstStyle/>
          <a:p>
            <a:r>
              <a:rPr lang="sk-SK" b="1" dirty="0"/>
              <a:t>Jednotné technické riešenie – portál</a:t>
            </a:r>
          </a:p>
        </p:txBody>
      </p:sp>
      <p:sp>
        <p:nvSpPr>
          <p:cNvPr id="5" name="Zástupný objekt pre text 4">
            <a:extLst>
              <a:ext uri="{FF2B5EF4-FFF2-40B4-BE49-F238E27FC236}">
                <a16:creationId xmlns:a16="http://schemas.microsoft.com/office/drawing/2014/main" id="{5D96CA6F-B4E6-E04F-B000-812801D74C41}"/>
              </a:ext>
            </a:extLst>
          </p:cNvPr>
          <p:cNvSpPr>
            <a:spLocks noGrp="1"/>
          </p:cNvSpPr>
          <p:nvPr>
            <p:ph type="body" sz="quarter" idx="16"/>
          </p:nvPr>
        </p:nvSpPr>
        <p:spPr>
          <a:xfrm>
            <a:off x="8922608" y="4380802"/>
            <a:ext cx="2250838" cy="881098"/>
          </a:xfrm>
        </p:spPr>
        <p:txBody>
          <a:bodyPr/>
          <a:lstStyle/>
          <a:p>
            <a:r>
              <a:rPr lang="sk-SK" dirty="0" err="1">
                <a:solidFill>
                  <a:srgbClr val="C00000"/>
                </a:solidFill>
              </a:rPr>
              <a:t>www.stopbyrokracii.sk</a:t>
            </a:r>
            <a:endParaRPr lang="sk-SK" dirty="0">
              <a:solidFill>
                <a:srgbClr val="C00000"/>
              </a:solidFill>
            </a:endParaRPr>
          </a:p>
        </p:txBody>
      </p:sp>
      <p:sp>
        <p:nvSpPr>
          <p:cNvPr id="6" name="Zástupný objekt pre text 5">
            <a:extLst>
              <a:ext uri="{FF2B5EF4-FFF2-40B4-BE49-F238E27FC236}">
                <a16:creationId xmlns:a16="http://schemas.microsoft.com/office/drawing/2014/main" id="{13704ED3-1CE3-2A42-998C-C067B21CE2A6}"/>
              </a:ext>
            </a:extLst>
          </p:cNvPr>
          <p:cNvSpPr>
            <a:spLocks noGrp="1"/>
          </p:cNvSpPr>
          <p:nvPr>
            <p:ph type="body" sz="quarter" idx="17"/>
          </p:nvPr>
        </p:nvSpPr>
        <p:spPr>
          <a:xfrm>
            <a:off x="8673290" y="3613396"/>
            <a:ext cx="2250838" cy="643815"/>
          </a:xfrm>
        </p:spPr>
        <p:txBody>
          <a:bodyPr/>
          <a:lstStyle/>
          <a:p>
            <a:r>
              <a:rPr lang="sk-SK" b="1" dirty="0"/>
              <a:t>Pomocník stále so sebou</a:t>
            </a:r>
          </a:p>
        </p:txBody>
      </p:sp>
      <p:sp>
        <p:nvSpPr>
          <p:cNvPr id="8" name="Zástupný objekt pre text 7">
            <a:extLst>
              <a:ext uri="{FF2B5EF4-FFF2-40B4-BE49-F238E27FC236}">
                <a16:creationId xmlns:a16="http://schemas.microsoft.com/office/drawing/2014/main" id="{D7BC3D29-6206-4D42-A720-B60FE9240F6C}"/>
              </a:ext>
            </a:extLst>
          </p:cNvPr>
          <p:cNvSpPr>
            <a:spLocks noGrp="1"/>
          </p:cNvSpPr>
          <p:nvPr>
            <p:ph type="body" sz="quarter" idx="19"/>
          </p:nvPr>
        </p:nvSpPr>
        <p:spPr>
          <a:xfrm>
            <a:off x="3181189" y="3613396"/>
            <a:ext cx="2250838" cy="643815"/>
          </a:xfrm>
        </p:spPr>
        <p:txBody>
          <a:bodyPr/>
          <a:lstStyle/>
          <a:p>
            <a:r>
              <a:rPr lang="sk-SK" b="1" dirty="0"/>
              <a:t>Individuálna starostlivosť pre OVM </a:t>
            </a:r>
          </a:p>
        </p:txBody>
      </p:sp>
      <p:sp>
        <p:nvSpPr>
          <p:cNvPr id="10" name="Zástupný objekt pre text 9">
            <a:extLst>
              <a:ext uri="{FF2B5EF4-FFF2-40B4-BE49-F238E27FC236}">
                <a16:creationId xmlns:a16="http://schemas.microsoft.com/office/drawing/2014/main" id="{DF061487-31F0-BA4A-9DDC-A36561902808}"/>
              </a:ext>
            </a:extLst>
          </p:cNvPr>
          <p:cNvSpPr>
            <a:spLocks noGrp="1"/>
          </p:cNvSpPr>
          <p:nvPr>
            <p:ph type="body" sz="quarter" idx="21"/>
          </p:nvPr>
        </p:nvSpPr>
        <p:spPr>
          <a:xfrm>
            <a:off x="5867110" y="3613396"/>
            <a:ext cx="2250838" cy="643815"/>
          </a:xfrm>
        </p:spPr>
        <p:txBody>
          <a:bodyPr/>
          <a:lstStyle/>
          <a:p>
            <a:r>
              <a:rPr lang="sk-SK" b="1" dirty="0"/>
              <a:t>Vzdelávanie a školenia pre OVM</a:t>
            </a:r>
          </a:p>
        </p:txBody>
      </p:sp>
      <p:sp>
        <p:nvSpPr>
          <p:cNvPr id="11" name="Zástupný objekt pre text 10">
            <a:extLst>
              <a:ext uri="{FF2B5EF4-FFF2-40B4-BE49-F238E27FC236}">
                <a16:creationId xmlns:a16="http://schemas.microsoft.com/office/drawing/2014/main" id="{CB82EA47-D094-8B47-8270-9580EB3440E0}"/>
              </a:ext>
            </a:extLst>
          </p:cNvPr>
          <p:cNvSpPr>
            <a:spLocks noGrp="1"/>
          </p:cNvSpPr>
          <p:nvPr>
            <p:ph type="body" sz="quarter" idx="10"/>
          </p:nvPr>
        </p:nvSpPr>
        <p:spPr/>
        <p:txBody>
          <a:bodyPr/>
          <a:lstStyle/>
          <a:p>
            <a:endParaRPr lang="sk-SK" dirty="0"/>
          </a:p>
        </p:txBody>
      </p:sp>
      <p:sp>
        <p:nvSpPr>
          <p:cNvPr id="12" name="Nadpis 11">
            <a:extLst>
              <a:ext uri="{FF2B5EF4-FFF2-40B4-BE49-F238E27FC236}">
                <a16:creationId xmlns:a16="http://schemas.microsoft.com/office/drawing/2014/main" id="{716A42A5-AC01-D24F-9472-30A07547843F}"/>
              </a:ext>
            </a:extLst>
          </p:cNvPr>
          <p:cNvSpPr>
            <a:spLocks noGrp="1"/>
          </p:cNvSpPr>
          <p:nvPr>
            <p:ph type="title"/>
          </p:nvPr>
        </p:nvSpPr>
        <p:spPr>
          <a:xfrm>
            <a:off x="609310" y="292766"/>
            <a:ext cx="10515600" cy="795405"/>
          </a:xfrm>
        </p:spPr>
        <p:txBody>
          <a:bodyPr/>
          <a:lstStyle/>
          <a:p>
            <a:r>
              <a:rPr lang="sk-SK" sz="3200" dirty="0"/>
              <a:t>Postup ÚPPVII </a:t>
            </a:r>
            <a:r>
              <a:rPr lang="sk-SK" sz="3200" dirty="0" smtClean="0"/>
              <a:t>k </a:t>
            </a:r>
            <a:r>
              <a:rPr lang="sk-SK" sz="3200" dirty="0"/>
              <a:t>implementácii zákona proti byrokracii do praxe</a:t>
            </a:r>
            <a:br>
              <a:rPr lang="sk-SK" sz="3200" dirty="0"/>
            </a:br>
            <a:endParaRPr lang="sk-SK" sz="3200" b="0" dirty="0"/>
          </a:p>
        </p:txBody>
      </p:sp>
      <p:sp>
        <p:nvSpPr>
          <p:cNvPr id="13" name="Zástupný objekt pre text 12">
            <a:extLst>
              <a:ext uri="{FF2B5EF4-FFF2-40B4-BE49-F238E27FC236}">
                <a16:creationId xmlns:a16="http://schemas.microsoft.com/office/drawing/2014/main" id="{4824104A-0CA7-AF4D-9061-EF311A5C88D4}"/>
              </a:ext>
            </a:extLst>
          </p:cNvPr>
          <p:cNvSpPr>
            <a:spLocks noGrp="1"/>
          </p:cNvSpPr>
          <p:nvPr>
            <p:ph type="body" sz="quarter" idx="25"/>
          </p:nvPr>
        </p:nvSpPr>
        <p:spPr>
          <a:xfrm>
            <a:off x="1053021" y="2169920"/>
            <a:ext cx="1112006" cy="1112006"/>
          </a:xfrm>
        </p:spPr>
        <p:txBody>
          <a:bodyPr/>
          <a:lstStyle/>
          <a:p>
            <a:r>
              <a:rPr lang="sk-SK" dirty="0"/>
              <a:t>01</a:t>
            </a:r>
          </a:p>
        </p:txBody>
      </p:sp>
      <p:sp>
        <p:nvSpPr>
          <p:cNvPr id="14" name="Zástupný objekt pre text 13">
            <a:extLst>
              <a:ext uri="{FF2B5EF4-FFF2-40B4-BE49-F238E27FC236}">
                <a16:creationId xmlns:a16="http://schemas.microsoft.com/office/drawing/2014/main" id="{527ABA73-6B1E-2440-B296-8B24B9614A8C}"/>
              </a:ext>
            </a:extLst>
          </p:cNvPr>
          <p:cNvSpPr>
            <a:spLocks noGrp="1"/>
          </p:cNvSpPr>
          <p:nvPr>
            <p:ph type="body" sz="quarter" idx="26"/>
          </p:nvPr>
        </p:nvSpPr>
        <p:spPr>
          <a:xfrm>
            <a:off x="3750605" y="2169920"/>
            <a:ext cx="1112006" cy="1112006"/>
          </a:xfrm>
        </p:spPr>
        <p:txBody>
          <a:bodyPr/>
          <a:lstStyle/>
          <a:p>
            <a:r>
              <a:rPr lang="sk-SK" dirty="0"/>
              <a:t>02</a:t>
            </a:r>
          </a:p>
        </p:txBody>
      </p:sp>
      <p:sp>
        <p:nvSpPr>
          <p:cNvPr id="15" name="Zástupný objekt pre text 14">
            <a:extLst>
              <a:ext uri="{FF2B5EF4-FFF2-40B4-BE49-F238E27FC236}">
                <a16:creationId xmlns:a16="http://schemas.microsoft.com/office/drawing/2014/main" id="{D980EB6A-1509-7C40-9CFE-61020750610A}"/>
              </a:ext>
            </a:extLst>
          </p:cNvPr>
          <p:cNvSpPr>
            <a:spLocks noGrp="1"/>
          </p:cNvSpPr>
          <p:nvPr>
            <p:ph type="body" sz="quarter" idx="27"/>
          </p:nvPr>
        </p:nvSpPr>
        <p:spPr>
          <a:xfrm>
            <a:off x="6436526" y="2169920"/>
            <a:ext cx="1112006" cy="1112006"/>
          </a:xfrm>
        </p:spPr>
        <p:txBody>
          <a:bodyPr/>
          <a:lstStyle/>
          <a:p>
            <a:r>
              <a:rPr lang="sk-SK" dirty="0"/>
              <a:t>03</a:t>
            </a:r>
          </a:p>
        </p:txBody>
      </p:sp>
      <p:sp>
        <p:nvSpPr>
          <p:cNvPr id="16" name="Zástupný objekt pre text 15">
            <a:extLst>
              <a:ext uri="{FF2B5EF4-FFF2-40B4-BE49-F238E27FC236}">
                <a16:creationId xmlns:a16="http://schemas.microsoft.com/office/drawing/2014/main" id="{F106D44D-D2AA-434C-8BA8-57CEF58D13E6}"/>
              </a:ext>
            </a:extLst>
          </p:cNvPr>
          <p:cNvSpPr>
            <a:spLocks noGrp="1"/>
          </p:cNvSpPr>
          <p:nvPr>
            <p:ph type="body" sz="quarter" idx="28"/>
          </p:nvPr>
        </p:nvSpPr>
        <p:spPr>
          <a:xfrm>
            <a:off x="9242706" y="2169920"/>
            <a:ext cx="1112006" cy="1112006"/>
          </a:xfrm>
        </p:spPr>
        <p:txBody>
          <a:bodyPr/>
          <a:lstStyle/>
          <a:p>
            <a:r>
              <a:rPr lang="sk-SK" dirty="0"/>
              <a:t>04</a:t>
            </a:r>
          </a:p>
        </p:txBody>
      </p:sp>
    </p:spTree>
    <p:extLst>
      <p:ext uri="{BB962C8B-B14F-4D97-AF65-F5344CB8AC3E}">
        <p14:creationId xmlns:p14="http://schemas.microsoft.com/office/powerpoint/2010/main" val="25669366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p:cNvSpPr>
            <a:spLocks noGrp="1"/>
          </p:cNvSpPr>
          <p:nvPr>
            <p:ph idx="1"/>
          </p:nvPr>
        </p:nvSpPr>
        <p:spPr>
          <a:xfrm>
            <a:off x="838200" y="193431"/>
            <a:ext cx="10515600" cy="5825575"/>
          </a:xfrm>
        </p:spPr>
        <p:txBody>
          <a:bodyPr/>
          <a:lstStyle/>
          <a:p>
            <a:pPr algn="ctr"/>
            <a:r>
              <a:rPr lang="sk-SK" sz="3600" b="1" dirty="0" smtClean="0">
                <a:solidFill>
                  <a:schemeClr val="tx1">
                    <a:lumMod val="50000"/>
                  </a:schemeClr>
                </a:solidFill>
              </a:rPr>
              <a:t>portál Oversi.gov.sk</a:t>
            </a:r>
          </a:p>
          <a:p>
            <a:endParaRPr lang="sk-SK" dirty="0" smtClean="0">
              <a:solidFill>
                <a:schemeClr val="tx1">
                  <a:lumMod val="50000"/>
                </a:schemeClr>
              </a:solidFill>
            </a:endParaRPr>
          </a:p>
          <a:p>
            <a:pPr algn="just"/>
            <a:r>
              <a:rPr lang="sk-SK" b="1" dirty="0">
                <a:solidFill>
                  <a:schemeClr val="tx1">
                    <a:lumMod val="50000"/>
                  </a:schemeClr>
                </a:solidFill>
              </a:rPr>
              <a:t>Aké je postavenie portálu OverSi.gov.sk vo vzťahu k zákonu proti byrokracii</a:t>
            </a:r>
            <a:r>
              <a:rPr lang="sk-SK" b="1" dirty="0" smtClean="0">
                <a:solidFill>
                  <a:schemeClr val="tx1">
                    <a:lumMod val="50000"/>
                  </a:schemeClr>
                </a:solidFill>
              </a:rPr>
              <a:t>?</a:t>
            </a:r>
          </a:p>
          <a:p>
            <a:pPr algn="just"/>
            <a:r>
              <a:rPr lang="sk-SK" dirty="0" smtClean="0">
                <a:solidFill>
                  <a:schemeClr val="tx1">
                    <a:lumMod val="50000"/>
                  </a:schemeClr>
                </a:solidFill>
              </a:rPr>
              <a:t>Zákon </a:t>
            </a:r>
            <a:r>
              <a:rPr lang="sk-SK" dirty="0">
                <a:solidFill>
                  <a:schemeClr val="tx1">
                    <a:lumMod val="50000"/>
                  </a:schemeClr>
                </a:solidFill>
              </a:rPr>
              <a:t>proti byrokracii definuje povinnosť získavať a používať údaje evidované v informačných systémoch verejnej správy pre OVM. </a:t>
            </a:r>
            <a:endParaRPr lang="sk-SK" dirty="0" smtClean="0">
              <a:solidFill>
                <a:schemeClr val="tx1">
                  <a:lumMod val="50000"/>
                </a:schemeClr>
              </a:solidFill>
            </a:endParaRPr>
          </a:p>
          <a:p>
            <a:pPr algn="just"/>
            <a:r>
              <a:rPr lang="sk-SK" dirty="0" smtClean="0">
                <a:solidFill>
                  <a:schemeClr val="tx1">
                    <a:lumMod val="50000"/>
                  </a:schemeClr>
                </a:solidFill>
              </a:rPr>
              <a:t>Portál </a:t>
            </a:r>
            <a:r>
              <a:rPr lang="sk-SK" dirty="0">
                <a:solidFill>
                  <a:schemeClr val="tx1">
                    <a:lumMod val="50000"/>
                  </a:schemeClr>
                </a:solidFill>
              </a:rPr>
              <a:t>OverSi.gov.sk je prostriedok, pomocou ktorého si OVM túto povinnosť môže splniť. </a:t>
            </a:r>
            <a:endParaRPr lang="sk-SK" dirty="0" smtClean="0">
              <a:solidFill>
                <a:schemeClr val="tx1">
                  <a:lumMod val="50000"/>
                </a:schemeClr>
              </a:solidFill>
            </a:endParaRPr>
          </a:p>
          <a:p>
            <a:pPr algn="just"/>
            <a:r>
              <a:rPr lang="sk-SK" dirty="0" smtClean="0">
                <a:solidFill>
                  <a:schemeClr val="tx1">
                    <a:lumMod val="50000"/>
                  </a:schemeClr>
                </a:solidFill>
              </a:rPr>
              <a:t>Na </a:t>
            </a:r>
            <a:r>
              <a:rPr lang="sk-SK" dirty="0">
                <a:solidFill>
                  <a:schemeClr val="tx1">
                    <a:lumMod val="50000"/>
                  </a:schemeClr>
                </a:solidFill>
              </a:rPr>
              <a:t>splnenie povinnosti môže OVM použiť aj iné prostriedky, nakoľko zákon proti byrokracii neustanovuje explicitný spôsob takéhoto výkonu verejne moci či úradnej činnosti.</a:t>
            </a:r>
          </a:p>
          <a:p>
            <a:pPr marL="457200" indent="-457200">
              <a:buFontTx/>
              <a:buChar char="-"/>
            </a:pPr>
            <a:endParaRPr lang="sk-SK" dirty="0"/>
          </a:p>
        </p:txBody>
      </p:sp>
    </p:spTree>
    <p:extLst>
      <p:ext uri="{BB962C8B-B14F-4D97-AF65-F5344CB8AC3E}">
        <p14:creationId xmlns:p14="http://schemas.microsoft.com/office/powerpoint/2010/main" val="1691862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dĺžnik 9">
            <a:extLst>
              <a:ext uri="{FF2B5EF4-FFF2-40B4-BE49-F238E27FC236}">
                <a16:creationId xmlns:a16="http://schemas.microsoft.com/office/drawing/2014/main" id="{7E9ACC96-8284-4986-94E0-5E0A3454741A}"/>
              </a:ext>
            </a:extLst>
          </p:cNvPr>
          <p:cNvSpPr/>
          <p:nvPr/>
        </p:nvSpPr>
        <p:spPr>
          <a:xfrm>
            <a:off x="0" y="1"/>
            <a:ext cx="12192000" cy="1140822"/>
          </a:xfrm>
          <a:prstGeom prst="rect">
            <a:avLst/>
          </a:prstGeom>
          <a:solidFill>
            <a:schemeClr val="tx1">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2" name="Nadpis 1">
            <a:extLst>
              <a:ext uri="{FF2B5EF4-FFF2-40B4-BE49-F238E27FC236}">
                <a16:creationId xmlns:a16="http://schemas.microsoft.com/office/drawing/2014/main" id="{6A7EC699-EDA8-5446-A085-275253C4DB8F}"/>
              </a:ext>
            </a:extLst>
          </p:cNvPr>
          <p:cNvSpPr>
            <a:spLocks noGrp="1"/>
          </p:cNvSpPr>
          <p:nvPr>
            <p:ph type="title"/>
          </p:nvPr>
        </p:nvSpPr>
        <p:spPr>
          <a:xfrm>
            <a:off x="124691" y="124691"/>
            <a:ext cx="12067309" cy="1016131"/>
          </a:xfrm>
        </p:spPr>
        <p:txBody>
          <a:bodyPr/>
          <a:lstStyle/>
          <a:p>
            <a:r>
              <a:rPr lang="sk-SK" sz="3200" b="1" dirty="0">
                <a:solidFill>
                  <a:schemeClr val="bg1"/>
                </a:solidFill>
              </a:rPr>
              <a:t>Postup OVM </a:t>
            </a:r>
            <a:br>
              <a:rPr lang="sk-SK" sz="3200" b="1" dirty="0">
                <a:solidFill>
                  <a:schemeClr val="bg1"/>
                </a:solidFill>
              </a:rPr>
            </a:br>
            <a:r>
              <a:rPr lang="sk-SK" sz="3200" b="1" dirty="0">
                <a:solidFill>
                  <a:schemeClr val="bg1"/>
                </a:solidFill>
              </a:rPr>
              <a:t>k implementácii zákona proti byrokracii do praxe</a:t>
            </a:r>
            <a:br>
              <a:rPr lang="sk-SK" sz="3200" b="1" dirty="0">
                <a:solidFill>
                  <a:schemeClr val="bg1"/>
                </a:solidFill>
              </a:rPr>
            </a:br>
            <a:endParaRPr lang="sk-SK" sz="3200" b="1" dirty="0">
              <a:solidFill>
                <a:schemeClr val="bg1"/>
              </a:solidFill>
            </a:endParaRPr>
          </a:p>
        </p:txBody>
      </p:sp>
      <p:sp>
        <p:nvSpPr>
          <p:cNvPr id="3" name="Zástupný objekt pre obsah 2">
            <a:extLst>
              <a:ext uri="{FF2B5EF4-FFF2-40B4-BE49-F238E27FC236}">
                <a16:creationId xmlns:a16="http://schemas.microsoft.com/office/drawing/2014/main" id="{A5367DD4-6435-AF4B-A315-37D01B4DBF11}"/>
              </a:ext>
            </a:extLst>
          </p:cNvPr>
          <p:cNvSpPr>
            <a:spLocks noGrp="1"/>
          </p:cNvSpPr>
          <p:nvPr>
            <p:ph idx="1"/>
          </p:nvPr>
        </p:nvSpPr>
        <p:spPr>
          <a:xfrm>
            <a:off x="62345" y="1465418"/>
            <a:ext cx="12067309" cy="4774555"/>
          </a:xfrm>
        </p:spPr>
        <p:txBody>
          <a:bodyPr anchor="t"/>
          <a:lstStyle/>
          <a:p>
            <a:pPr marL="342900" indent="-342900">
              <a:buFont typeface="Arial" panose="020B0604020202020204" pitchFamily="34" charset="0"/>
              <a:buChar char="•"/>
            </a:pPr>
            <a:r>
              <a:rPr lang="sk-SK" sz="2000" dirty="0">
                <a:solidFill>
                  <a:schemeClr val="tx1"/>
                </a:solidFill>
              </a:rPr>
              <a:t>zabezpečiť výpisy/odpisy používaním portálu </a:t>
            </a:r>
            <a:r>
              <a:rPr lang="sk-SK" sz="2000" b="1" u="sng" dirty="0">
                <a:solidFill>
                  <a:schemeClr val="tx1"/>
                </a:solidFill>
              </a:rPr>
              <a:t>www.oversi.gov.sk</a:t>
            </a:r>
            <a:r>
              <a:rPr lang="sk-SK" sz="2000" dirty="0">
                <a:solidFill>
                  <a:schemeClr val="tx1"/>
                </a:solidFill>
              </a:rPr>
              <a:t> </a:t>
            </a:r>
          </a:p>
          <a:p>
            <a:endParaRPr lang="sk-SK" sz="2000" dirty="0">
              <a:solidFill>
                <a:schemeClr val="tx1"/>
              </a:solidFill>
            </a:endParaRPr>
          </a:p>
          <a:p>
            <a:pPr marL="342900" indent="-342900">
              <a:buFont typeface="Arial" panose="020B0604020202020204" pitchFamily="34" charset="0"/>
              <a:buChar char="•"/>
            </a:pPr>
            <a:r>
              <a:rPr lang="sk-SK" sz="2000" b="1" u="sng" dirty="0">
                <a:solidFill>
                  <a:schemeClr val="tx1"/>
                </a:solidFill>
              </a:rPr>
              <a:t>KONTAKTNÁ OSOBA </a:t>
            </a:r>
            <a:r>
              <a:rPr lang="sk-SK" sz="2000" dirty="0">
                <a:solidFill>
                  <a:schemeClr val="tx1"/>
                </a:solidFill>
              </a:rPr>
              <a:t>– koordinátor implementácie zákona proti byrokracii do praxe za OVM</a:t>
            </a:r>
          </a:p>
          <a:p>
            <a:endParaRPr lang="sk-SK" sz="2000" dirty="0">
              <a:solidFill>
                <a:schemeClr val="tx1"/>
              </a:solidFill>
            </a:endParaRPr>
          </a:p>
          <a:p>
            <a:pPr marL="342900" indent="-342900">
              <a:buFont typeface="Arial" panose="020B0604020202020204" pitchFamily="34" charset="0"/>
              <a:buChar char="•"/>
            </a:pPr>
            <a:r>
              <a:rPr lang="sk-SK" sz="2000" b="1" u="sng" dirty="0">
                <a:solidFill>
                  <a:schemeClr val="tx1"/>
                </a:solidFill>
              </a:rPr>
              <a:t>GARANT</a:t>
            </a:r>
            <a:r>
              <a:rPr lang="sk-SK" sz="2000" dirty="0">
                <a:solidFill>
                  <a:schemeClr val="tx1"/>
                </a:solidFill>
              </a:rPr>
              <a:t> 	- vybraný, vecne zodpovedný zamestnanec za agendy  - </a:t>
            </a:r>
            <a:r>
              <a:rPr lang="sk-SK" sz="2000" dirty="0" err="1">
                <a:solidFill>
                  <a:schemeClr val="tx1"/>
                </a:solidFill>
              </a:rPr>
              <a:t>OzRPO</a:t>
            </a:r>
            <a:r>
              <a:rPr lang="sk-SK" sz="2000" dirty="0">
                <a:solidFill>
                  <a:schemeClr val="tx1"/>
                </a:solidFill>
              </a:rPr>
              <a:t> a </a:t>
            </a:r>
            <a:r>
              <a:rPr lang="sk-SK" sz="2000" dirty="0" err="1">
                <a:solidFill>
                  <a:schemeClr val="tx1"/>
                </a:solidFill>
              </a:rPr>
              <a:t>VzLV</a:t>
            </a:r>
            <a:r>
              <a:rPr lang="sk-SK" sz="2000" dirty="0">
                <a:solidFill>
                  <a:schemeClr val="tx1"/>
                </a:solidFill>
              </a:rPr>
              <a:t> </a:t>
            </a:r>
          </a:p>
          <a:p>
            <a:pPr lvl="1"/>
            <a:r>
              <a:rPr lang="sk-SK" sz="1600" dirty="0">
                <a:solidFill>
                  <a:schemeClr val="tx1"/>
                </a:solidFill>
              </a:rPr>
              <a:t>		</a:t>
            </a:r>
            <a:r>
              <a:rPr lang="sk-SK" sz="2000" dirty="0">
                <a:solidFill>
                  <a:schemeClr val="tx1"/>
                </a:solidFill>
              </a:rPr>
              <a:t>- bude mu vytvorený prístup do Portálu zamestnancom ÚPPVII</a:t>
            </a:r>
          </a:p>
          <a:p>
            <a:pPr lvl="1"/>
            <a:r>
              <a:rPr lang="sk-SK" sz="2000" dirty="0">
                <a:solidFill>
                  <a:schemeClr val="tx1"/>
                </a:solidFill>
              </a:rPr>
              <a:t>		- možnosť absolvovať 4 h prezenčné školenie a prístup ku školiacim materiálom</a:t>
            </a:r>
          </a:p>
          <a:p>
            <a:pPr lvl="1"/>
            <a:r>
              <a:rPr lang="sk-SK" sz="2000" dirty="0">
                <a:solidFill>
                  <a:schemeClr val="tx1"/>
                </a:solidFill>
              </a:rPr>
              <a:t>		- vytvorí prístup do Portálu používateľom OVM</a:t>
            </a:r>
          </a:p>
          <a:p>
            <a:pPr lvl="1"/>
            <a:endParaRPr lang="sk-SK" sz="2000" dirty="0">
              <a:solidFill>
                <a:schemeClr val="tx1"/>
              </a:solidFill>
            </a:endParaRPr>
          </a:p>
          <a:p>
            <a:pPr marL="342900" indent="-342900">
              <a:buFont typeface="Arial" panose="020B0604020202020204" pitchFamily="34" charset="0"/>
              <a:buChar char="•"/>
            </a:pPr>
            <a:r>
              <a:rPr lang="sk-SK" sz="2000" b="1" u="sng" dirty="0">
                <a:solidFill>
                  <a:schemeClr val="tx1"/>
                </a:solidFill>
              </a:rPr>
              <a:t>POUŽÍVATEĽ</a:t>
            </a:r>
            <a:r>
              <a:rPr lang="sk-SK" sz="2000" dirty="0">
                <a:solidFill>
                  <a:schemeClr val="tx1"/>
                </a:solidFill>
              </a:rPr>
              <a:t> (referent) - zamestnanec OVM, ktorý pre svoju prácu potrebuje údaje z </a:t>
            </a:r>
            <a:r>
              <a:rPr lang="sk-SK" sz="2000" dirty="0" err="1">
                <a:solidFill>
                  <a:schemeClr val="tx1"/>
                </a:solidFill>
              </a:rPr>
              <a:t>OzPRO</a:t>
            </a:r>
            <a:r>
              <a:rPr lang="sk-SK" sz="2000" dirty="0">
                <a:solidFill>
                  <a:schemeClr val="tx1"/>
                </a:solidFill>
              </a:rPr>
              <a:t> a </a:t>
            </a:r>
            <a:r>
              <a:rPr lang="sk-SK" sz="2000" dirty="0" err="1">
                <a:solidFill>
                  <a:schemeClr val="tx1"/>
                </a:solidFill>
              </a:rPr>
              <a:t>VzLV</a:t>
            </a:r>
            <a:endParaRPr lang="sk-SK" sz="2000" dirty="0">
              <a:solidFill>
                <a:schemeClr val="tx1"/>
              </a:solidFill>
            </a:endParaRPr>
          </a:p>
          <a:p>
            <a:pPr marL="3314700" lvl="6" indent="-342900">
              <a:buFontTx/>
              <a:buChar char="-"/>
            </a:pPr>
            <a:r>
              <a:rPr lang="sk-SK" sz="2000" dirty="0"/>
              <a:t>bude mu vytvorený prístup do Portálu garantom (zamestnancom OVM)</a:t>
            </a:r>
          </a:p>
          <a:p>
            <a:pPr marL="3314700" lvl="6" indent="-342900">
              <a:buFontTx/>
              <a:buChar char="-"/>
            </a:pPr>
            <a:r>
              <a:rPr lang="sk-SK" sz="2000" dirty="0"/>
              <a:t>m</a:t>
            </a:r>
            <a:r>
              <a:rPr lang="sk-SK" sz="2000" dirty="0">
                <a:solidFill>
                  <a:schemeClr val="tx1"/>
                </a:solidFill>
              </a:rPr>
              <a:t>ožnosť absolvovať dištančné školenie a prístup ku školiacim materiálom</a:t>
            </a:r>
          </a:p>
        </p:txBody>
      </p:sp>
      <p:sp>
        <p:nvSpPr>
          <p:cNvPr id="4" name="Šípka nadol 3"/>
          <p:cNvSpPr/>
          <p:nvPr/>
        </p:nvSpPr>
        <p:spPr>
          <a:xfrm>
            <a:off x="889822" y="2626230"/>
            <a:ext cx="318655" cy="3939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 name="Šípka nadol 5"/>
          <p:cNvSpPr/>
          <p:nvPr/>
        </p:nvSpPr>
        <p:spPr>
          <a:xfrm>
            <a:off x="889821" y="3488990"/>
            <a:ext cx="318655" cy="13048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8384908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ĺžnik 4">
            <a:extLst>
              <a:ext uri="{FF2B5EF4-FFF2-40B4-BE49-F238E27FC236}">
                <a16:creationId xmlns:a16="http://schemas.microsoft.com/office/drawing/2014/main" id="{AE8E9FD6-E976-48DF-819B-1E258FD6A75E}"/>
              </a:ext>
            </a:extLst>
          </p:cNvPr>
          <p:cNvSpPr/>
          <p:nvPr/>
        </p:nvSpPr>
        <p:spPr>
          <a:xfrm>
            <a:off x="0" y="1"/>
            <a:ext cx="12192000" cy="905691"/>
          </a:xfrm>
          <a:prstGeom prst="rect">
            <a:avLst/>
          </a:prstGeom>
          <a:solidFill>
            <a:schemeClr val="tx1">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2" name="Nadpis 1">
            <a:extLst>
              <a:ext uri="{FF2B5EF4-FFF2-40B4-BE49-F238E27FC236}">
                <a16:creationId xmlns:a16="http://schemas.microsoft.com/office/drawing/2014/main" id="{1F7B8D19-C6CF-2249-BB5F-64DBB52C6545}"/>
              </a:ext>
            </a:extLst>
          </p:cNvPr>
          <p:cNvSpPr>
            <a:spLocks noGrp="1"/>
          </p:cNvSpPr>
          <p:nvPr>
            <p:ph type="title"/>
          </p:nvPr>
        </p:nvSpPr>
        <p:spPr>
          <a:xfrm>
            <a:off x="762000" y="144042"/>
            <a:ext cx="10587318" cy="761650"/>
          </a:xfrm>
        </p:spPr>
        <p:txBody>
          <a:bodyPr/>
          <a:lstStyle/>
          <a:p>
            <a:r>
              <a:rPr lang="sk-SK" sz="4000" b="1" dirty="0">
                <a:solidFill>
                  <a:schemeClr val="bg1"/>
                </a:solidFill>
              </a:rPr>
              <a:t>Školenia</a:t>
            </a:r>
          </a:p>
        </p:txBody>
      </p:sp>
      <p:sp>
        <p:nvSpPr>
          <p:cNvPr id="6" name="Zástupný objekt pre obsah 2">
            <a:extLst>
              <a:ext uri="{FF2B5EF4-FFF2-40B4-BE49-F238E27FC236}">
                <a16:creationId xmlns:a16="http://schemas.microsoft.com/office/drawing/2014/main" id="{D97579C5-098F-4A6C-96C0-845235968BE6}"/>
              </a:ext>
            </a:extLst>
          </p:cNvPr>
          <p:cNvSpPr txBox="1">
            <a:spLocks/>
          </p:cNvSpPr>
          <p:nvPr/>
        </p:nvSpPr>
        <p:spPr>
          <a:xfrm>
            <a:off x="762000" y="1497330"/>
            <a:ext cx="11033759" cy="4674870"/>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457200">
              <a:spcBef>
                <a:spcPts val="1000"/>
              </a:spcBef>
              <a:buFont typeface="Wingdings" panose="05000000000000000000" pitchFamily="2" charset="2"/>
              <a:buChar char="Ø"/>
            </a:pPr>
            <a:r>
              <a:rPr lang="sk-SK" sz="3200" b="1" dirty="0">
                <a:solidFill>
                  <a:schemeClr val="tx1"/>
                </a:solidFill>
              </a:rPr>
              <a:t>GARANTI</a:t>
            </a:r>
            <a:r>
              <a:rPr lang="sk-SK" sz="3200" dirty="0">
                <a:solidFill>
                  <a:schemeClr val="tx1"/>
                </a:solidFill>
              </a:rPr>
              <a:t> prezenčné školenia: termíny a možnosti prihlasovania sa: </a:t>
            </a:r>
          </a:p>
          <a:p>
            <a:pPr marL="914400" lvl="2" indent="-457200">
              <a:spcBef>
                <a:spcPts val="1000"/>
              </a:spcBef>
              <a:buFont typeface="Wingdings" panose="05000000000000000000" pitchFamily="2" charset="2"/>
              <a:buChar char="Ø"/>
            </a:pPr>
            <a:r>
              <a:rPr lang="sk-SK" sz="2800" dirty="0">
                <a:solidFill>
                  <a:schemeClr val="tx1"/>
                </a:solidFill>
              </a:rPr>
              <a:t>od 15.8.2018 – 19.9.2018</a:t>
            </a:r>
          </a:p>
          <a:p>
            <a:pPr marL="457200" lvl="2" indent="0">
              <a:spcBef>
                <a:spcPts val="1000"/>
              </a:spcBef>
              <a:buNone/>
            </a:pPr>
            <a:r>
              <a:rPr lang="sk-SK" sz="2800" i="1" dirty="0">
                <a:latin typeface="Arial Narrow" panose="020B0606020202030204" pitchFamily="34" charset="0"/>
              </a:rPr>
              <a:t>https://portal.ccvapp.upjs.sk/aktivita/oi-prezencne</a:t>
            </a:r>
          </a:p>
          <a:p>
            <a:pPr marL="457200" lvl="1" indent="-457200">
              <a:spcBef>
                <a:spcPts val="1000"/>
              </a:spcBef>
              <a:buFont typeface="Wingdings" panose="05000000000000000000" pitchFamily="2" charset="2"/>
              <a:buChar char="Ø"/>
            </a:pPr>
            <a:endParaRPr lang="sk-SK" sz="3200" i="1" dirty="0">
              <a:latin typeface="Arial Narrow" panose="020B0606020202030204" pitchFamily="34" charset="0"/>
            </a:endParaRPr>
          </a:p>
          <a:p>
            <a:pPr marL="457200" lvl="1" indent="-457200">
              <a:spcBef>
                <a:spcPts val="1000"/>
              </a:spcBef>
              <a:buFont typeface="Wingdings" panose="05000000000000000000" pitchFamily="2" charset="2"/>
              <a:buChar char="Ø"/>
            </a:pPr>
            <a:r>
              <a:rPr lang="sk-SK" sz="3200" b="1" dirty="0">
                <a:solidFill>
                  <a:schemeClr val="tx1"/>
                </a:solidFill>
              </a:rPr>
              <a:t>POUŽÍVATELIA</a:t>
            </a:r>
            <a:r>
              <a:rPr lang="sk-SK" sz="3200" dirty="0">
                <a:solidFill>
                  <a:schemeClr val="tx1"/>
                </a:solidFill>
              </a:rPr>
              <a:t> dištančné školenia: termíny a možnosti prihlasovania sa:</a:t>
            </a:r>
            <a:br>
              <a:rPr lang="sk-SK" sz="3200" dirty="0">
                <a:solidFill>
                  <a:schemeClr val="tx1"/>
                </a:solidFill>
              </a:rPr>
            </a:br>
            <a:r>
              <a:rPr lang="sk-SK" sz="3200" i="1" dirty="0">
                <a:latin typeface="Arial Narrow" panose="020B0606020202030204" pitchFamily="34" charset="0"/>
              </a:rPr>
              <a:t>https://portal.ccvapp.upjs.sk/aktivita/oversi-distancne</a:t>
            </a:r>
          </a:p>
          <a:p>
            <a:pPr marL="800100" lvl="2" indent="-342900">
              <a:spcBef>
                <a:spcPts val="1000"/>
              </a:spcBef>
            </a:pPr>
            <a:endParaRPr lang="sk-SK" sz="2800" dirty="0">
              <a:solidFill>
                <a:schemeClr val="tx1"/>
              </a:solidFill>
            </a:endParaRPr>
          </a:p>
        </p:txBody>
      </p:sp>
    </p:spTree>
    <p:extLst>
      <p:ext uri="{BB962C8B-B14F-4D97-AF65-F5344CB8AC3E}">
        <p14:creationId xmlns:p14="http://schemas.microsoft.com/office/powerpoint/2010/main" val="18746526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Zástupný objekt pre obrázok 12">
            <a:extLst>
              <a:ext uri="{FF2B5EF4-FFF2-40B4-BE49-F238E27FC236}">
                <a16:creationId xmlns:a16="http://schemas.microsoft.com/office/drawing/2014/main" id="{6557B289-6505-2A49-B44C-89CF0B553792}"/>
              </a:ext>
            </a:extLst>
          </p:cNvPr>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l="5847" r="5847"/>
          <a:stretch>
            <a:fillRect/>
          </a:stretch>
        </p:blipFill>
        <p:spPr>
          <a:xfrm>
            <a:off x="4046419" y="2161309"/>
            <a:ext cx="4146486" cy="2636552"/>
          </a:xfrm>
        </p:spPr>
      </p:pic>
      <p:sp>
        <p:nvSpPr>
          <p:cNvPr id="3" name="Nadpis 2">
            <a:extLst>
              <a:ext uri="{FF2B5EF4-FFF2-40B4-BE49-F238E27FC236}">
                <a16:creationId xmlns:a16="http://schemas.microsoft.com/office/drawing/2014/main" id="{E521356D-5C70-8747-A852-B0A55DA4229C}"/>
              </a:ext>
            </a:extLst>
          </p:cNvPr>
          <p:cNvSpPr>
            <a:spLocks noGrp="1"/>
          </p:cNvSpPr>
          <p:nvPr>
            <p:ph type="title"/>
          </p:nvPr>
        </p:nvSpPr>
        <p:spPr>
          <a:xfrm>
            <a:off x="116541" y="224451"/>
            <a:ext cx="5896114" cy="5127478"/>
          </a:xfrm>
        </p:spPr>
        <p:txBody>
          <a:bodyPr/>
          <a:lstStyle/>
          <a:p>
            <a:r>
              <a:rPr lang="sk-SK" sz="2800" dirty="0"/>
              <a:t/>
            </a:r>
            <a:br>
              <a:rPr lang="sk-SK" sz="2800" dirty="0"/>
            </a:br>
            <a:r>
              <a:rPr lang="sk-SK" sz="2800" dirty="0"/>
              <a:t/>
            </a:r>
            <a:br>
              <a:rPr lang="sk-SK" sz="2800" dirty="0"/>
            </a:br>
            <a:r>
              <a:rPr lang="sk-SK" sz="2800" dirty="0"/>
              <a:t>Portál </a:t>
            </a:r>
            <a:r>
              <a:rPr lang="sk-SK" sz="2800" b="1" dirty="0" err="1"/>
              <a:t>OverSi.gov.sk</a:t>
            </a:r>
            <a:r>
              <a:rPr lang="sk-SK" sz="2800" b="1" dirty="0"/>
              <a:t/>
            </a:r>
            <a:br>
              <a:rPr lang="sk-SK" sz="2800" b="1" dirty="0"/>
            </a:br>
            <a:r>
              <a:rPr lang="sk-SK" sz="2800" b="1" dirty="0"/>
              <a:t> </a:t>
            </a:r>
            <a:br>
              <a:rPr lang="sk-SK" sz="2800" b="1" dirty="0"/>
            </a:br>
            <a:r>
              <a:rPr lang="sk-SK" sz="2800" b="1" dirty="0"/>
              <a:t/>
            </a:r>
            <a:br>
              <a:rPr lang="sk-SK" sz="2800" b="1" dirty="0"/>
            </a:br>
            <a:r>
              <a:rPr lang="sk-SK" sz="2400" b="1" dirty="0"/>
              <a:t>- výpis/odpis prístupný </a:t>
            </a:r>
            <a:br>
              <a:rPr lang="sk-SK" sz="2400" b="1" dirty="0"/>
            </a:br>
            <a:r>
              <a:rPr lang="sk-SK" sz="2400" b="1" dirty="0"/>
              <a:t>na portáli v podobe </a:t>
            </a:r>
            <a:br>
              <a:rPr lang="sk-SK" sz="2400" b="1" dirty="0"/>
            </a:br>
            <a:r>
              <a:rPr lang="sk-SK" sz="2400" b="1" dirty="0"/>
              <a:t>podpisového kontajnera</a:t>
            </a:r>
            <a:br>
              <a:rPr lang="sk-SK" sz="2400" b="1" dirty="0"/>
            </a:br>
            <a:r>
              <a:rPr lang="sk-SK" sz="2400" b="1" dirty="0"/>
              <a:t>po dobu 30 dní od jeho </a:t>
            </a:r>
            <a:br>
              <a:rPr lang="sk-SK" sz="2400" b="1" dirty="0"/>
            </a:br>
            <a:r>
              <a:rPr lang="sk-SK" sz="2400" b="1" dirty="0"/>
              <a:t>získania</a:t>
            </a:r>
            <a:br>
              <a:rPr lang="sk-SK" sz="2400" b="1" dirty="0"/>
            </a:br>
            <a:r>
              <a:rPr lang="sk-SK" sz="2400" b="1" dirty="0"/>
              <a:t/>
            </a:r>
            <a:br>
              <a:rPr lang="sk-SK" sz="2400" b="1" dirty="0"/>
            </a:br>
            <a:endParaRPr lang="sk-SK" sz="2400" dirty="0"/>
          </a:p>
        </p:txBody>
      </p:sp>
      <p:sp>
        <p:nvSpPr>
          <p:cNvPr id="4" name="Zástupný objekt pre text 3">
            <a:extLst>
              <a:ext uri="{FF2B5EF4-FFF2-40B4-BE49-F238E27FC236}">
                <a16:creationId xmlns:a16="http://schemas.microsoft.com/office/drawing/2014/main" id="{A1DB0AAA-42CE-3C48-80BA-8F7891D9F274}"/>
              </a:ext>
            </a:extLst>
          </p:cNvPr>
          <p:cNvSpPr>
            <a:spLocks noGrp="1"/>
          </p:cNvSpPr>
          <p:nvPr>
            <p:ph type="body" sz="quarter" idx="19"/>
          </p:nvPr>
        </p:nvSpPr>
        <p:spPr>
          <a:xfrm>
            <a:off x="0" y="6148599"/>
            <a:ext cx="6012655" cy="1037988"/>
          </a:xfrm>
        </p:spPr>
        <p:txBody>
          <a:bodyPr/>
          <a:lstStyle/>
          <a:p>
            <a:r>
              <a:rPr lang="sk-SK" dirty="0"/>
              <a:t>Portál je intuitívny a bezpečný pre používanie a plne v zhode so súčasnými normami NKIVS.</a:t>
            </a:r>
          </a:p>
        </p:txBody>
      </p:sp>
      <p:sp>
        <p:nvSpPr>
          <p:cNvPr id="5" name="Zástupný objekt pre text 4">
            <a:extLst>
              <a:ext uri="{FF2B5EF4-FFF2-40B4-BE49-F238E27FC236}">
                <a16:creationId xmlns:a16="http://schemas.microsoft.com/office/drawing/2014/main" id="{B698319C-E154-4743-97E1-3CE6B621A4E7}"/>
              </a:ext>
            </a:extLst>
          </p:cNvPr>
          <p:cNvSpPr>
            <a:spLocks noGrp="1"/>
          </p:cNvSpPr>
          <p:nvPr>
            <p:ph type="body" sz="quarter" idx="20"/>
          </p:nvPr>
        </p:nvSpPr>
        <p:spPr/>
        <p:txBody>
          <a:bodyPr/>
          <a:lstStyle/>
          <a:p>
            <a:r>
              <a:rPr lang="sk-SK" b="1" dirty="0">
                <a:solidFill>
                  <a:srgbClr val="FF0000"/>
                </a:solidFill>
              </a:rPr>
              <a:t>RÝCHLE</a:t>
            </a:r>
          </a:p>
        </p:txBody>
      </p:sp>
      <p:sp>
        <p:nvSpPr>
          <p:cNvPr id="6" name="Zástupný objekt pre text 5">
            <a:extLst>
              <a:ext uri="{FF2B5EF4-FFF2-40B4-BE49-F238E27FC236}">
                <a16:creationId xmlns:a16="http://schemas.microsoft.com/office/drawing/2014/main" id="{55DB2AC1-6011-0048-A5B3-A968FFEE47A1}"/>
              </a:ext>
            </a:extLst>
          </p:cNvPr>
          <p:cNvSpPr>
            <a:spLocks noGrp="1"/>
          </p:cNvSpPr>
          <p:nvPr>
            <p:ph type="body" sz="quarter" idx="21"/>
          </p:nvPr>
        </p:nvSpPr>
        <p:spPr>
          <a:xfrm>
            <a:off x="9491861" y="917627"/>
            <a:ext cx="2084054" cy="1142755"/>
          </a:xfrm>
        </p:spPr>
        <p:txBody>
          <a:bodyPr/>
          <a:lstStyle/>
          <a:p>
            <a:r>
              <a:rPr lang="sk-SK" dirty="0"/>
              <a:t>Postavené na flexibilných technológiách, ktoré sú plne optimalizované pre prehliadače.</a:t>
            </a:r>
          </a:p>
        </p:txBody>
      </p:sp>
      <p:sp>
        <p:nvSpPr>
          <p:cNvPr id="7" name="Zástupný objekt pre text 6">
            <a:extLst>
              <a:ext uri="{FF2B5EF4-FFF2-40B4-BE49-F238E27FC236}">
                <a16:creationId xmlns:a16="http://schemas.microsoft.com/office/drawing/2014/main" id="{F9C984CC-B785-1C4D-9A16-8F65E42D477E}"/>
              </a:ext>
            </a:extLst>
          </p:cNvPr>
          <p:cNvSpPr>
            <a:spLocks noGrp="1"/>
          </p:cNvSpPr>
          <p:nvPr>
            <p:ph type="body" sz="quarter" idx="22"/>
          </p:nvPr>
        </p:nvSpPr>
        <p:spPr>
          <a:xfrm>
            <a:off x="9491861" y="2552839"/>
            <a:ext cx="2161875" cy="667771"/>
          </a:xfrm>
        </p:spPr>
        <p:txBody>
          <a:bodyPr/>
          <a:lstStyle/>
          <a:p>
            <a:r>
              <a:rPr lang="sk-SK" b="1" dirty="0">
                <a:solidFill>
                  <a:srgbClr val="FF0000"/>
                </a:solidFill>
              </a:rPr>
              <a:t>SYSTEMATICKÉ</a:t>
            </a:r>
          </a:p>
          <a:p>
            <a:endParaRPr lang="sk-SK" b="1" dirty="0">
              <a:solidFill>
                <a:srgbClr val="FF0000"/>
              </a:solidFill>
            </a:endParaRPr>
          </a:p>
        </p:txBody>
      </p:sp>
      <p:sp>
        <p:nvSpPr>
          <p:cNvPr id="8" name="Zástupný objekt pre text 7">
            <a:extLst>
              <a:ext uri="{FF2B5EF4-FFF2-40B4-BE49-F238E27FC236}">
                <a16:creationId xmlns:a16="http://schemas.microsoft.com/office/drawing/2014/main" id="{1D88E357-543D-A945-9CEF-EAC4216C624E}"/>
              </a:ext>
            </a:extLst>
          </p:cNvPr>
          <p:cNvSpPr>
            <a:spLocks noGrp="1"/>
          </p:cNvSpPr>
          <p:nvPr>
            <p:ph type="body" sz="quarter" idx="23"/>
          </p:nvPr>
        </p:nvSpPr>
        <p:spPr>
          <a:xfrm>
            <a:off x="9479160" y="3105167"/>
            <a:ext cx="1960563" cy="1142755"/>
          </a:xfrm>
        </p:spPr>
        <p:txBody>
          <a:bodyPr/>
          <a:lstStyle/>
          <a:p>
            <a:r>
              <a:rPr lang="sk-SK" dirty="0"/>
              <a:t>Postavené nad CSRÚ a škálovateľné podľa pripojených zdrojových registrov.</a:t>
            </a:r>
          </a:p>
        </p:txBody>
      </p:sp>
      <p:sp>
        <p:nvSpPr>
          <p:cNvPr id="9" name="Zástupný objekt pre text 8">
            <a:extLst>
              <a:ext uri="{FF2B5EF4-FFF2-40B4-BE49-F238E27FC236}">
                <a16:creationId xmlns:a16="http://schemas.microsoft.com/office/drawing/2014/main" id="{19C412BD-1246-AA41-8240-C1FB2458357E}"/>
              </a:ext>
            </a:extLst>
          </p:cNvPr>
          <p:cNvSpPr>
            <a:spLocks noGrp="1"/>
          </p:cNvSpPr>
          <p:nvPr>
            <p:ph type="body" sz="quarter" idx="24"/>
          </p:nvPr>
        </p:nvSpPr>
        <p:spPr>
          <a:xfrm>
            <a:off x="9479161" y="4797861"/>
            <a:ext cx="2096754" cy="667771"/>
          </a:xfrm>
        </p:spPr>
        <p:txBody>
          <a:bodyPr/>
          <a:lstStyle/>
          <a:p>
            <a:r>
              <a:rPr lang="sk-SK" b="1" dirty="0">
                <a:solidFill>
                  <a:srgbClr val="FF0000"/>
                </a:solidFill>
              </a:rPr>
              <a:t>DOSTUPNÉ PRE KAŽDÉHO</a:t>
            </a:r>
          </a:p>
        </p:txBody>
      </p:sp>
      <p:sp>
        <p:nvSpPr>
          <p:cNvPr id="10" name="Zástupný objekt pre text 9">
            <a:extLst>
              <a:ext uri="{FF2B5EF4-FFF2-40B4-BE49-F238E27FC236}">
                <a16:creationId xmlns:a16="http://schemas.microsoft.com/office/drawing/2014/main" id="{B329BF49-60FA-FC49-A074-EDB9E0FE909E}"/>
              </a:ext>
            </a:extLst>
          </p:cNvPr>
          <p:cNvSpPr>
            <a:spLocks noGrp="1"/>
          </p:cNvSpPr>
          <p:nvPr>
            <p:ph type="body" sz="quarter" idx="25"/>
          </p:nvPr>
        </p:nvSpPr>
        <p:spPr/>
        <p:txBody>
          <a:bodyPr/>
          <a:lstStyle/>
          <a:p>
            <a:r>
              <a:rPr lang="sk-SK" dirty="0"/>
              <a:t>Dostupné pre individuálne overovanie.</a:t>
            </a:r>
          </a:p>
          <a:p>
            <a:endParaRPr lang="sk-SK" dirty="0"/>
          </a:p>
        </p:txBody>
      </p:sp>
    </p:spTree>
    <p:extLst>
      <p:ext uri="{BB962C8B-B14F-4D97-AF65-F5344CB8AC3E}">
        <p14:creationId xmlns:p14="http://schemas.microsoft.com/office/powerpoint/2010/main" val="1872985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ok 4">
            <a:extLst>
              <a:ext uri="{FF2B5EF4-FFF2-40B4-BE49-F238E27FC236}">
                <a16:creationId xmlns:a16="http://schemas.microsoft.com/office/drawing/2014/main" id="{A8141A93-3E9B-8149-A6B9-99BE2FFF06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4142"/>
            <a:ext cx="12192000" cy="7620000"/>
          </a:xfrm>
          <a:prstGeom prst="rect">
            <a:avLst/>
          </a:prstGeom>
        </p:spPr>
      </p:pic>
    </p:spTree>
    <p:extLst>
      <p:ext uri="{BB962C8B-B14F-4D97-AF65-F5344CB8AC3E}">
        <p14:creationId xmlns:p14="http://schemas.microsoft.com/office/powerpoint/2010/main" val="23822503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p:cNvPicPr>
          <p:nvPr/>
        </p:nvPicPr>
        <p:blipFill>
          <a:blip r:embed="rId2"/>
          <a:stretch>
            <a:fillRect/>
          </a:stretch>
        </p:blipFill>
        <p:spPr>
          <a:xfrm>
            <a:off x="1074800" y="299101"/>
            <a:ext cx="9948404" cy="5613519"/>
          </a:xfrm>
          <a:prstGeom prst="rect">
            <a:avLst/>
          </a:prstGeom>
        </p:spPr>
      </p:pic>
    </p:spTree>
    <p:extLst>
      <p:ext uri="{BB962C8B-B14F-4D97-AF65-F5344CB8AC3E}">
        <p14:creationId xmlns:p14="http://schemas.microsoft.com/office/powerpoint/2010/main" val="3236351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839421"/>
          </a:xfrm>
        </p:spPr>
        <p:txBody>
          <a:bodyPr/>
          <a:lstStyle/>
          <a:p>
            <a:r>
              <a:rPr lang="sk-SK" dirty="0" smtClean="0"/>
              <a:t>Právny základ</a:t>
            </a:r>
            <a:endParaRPr lang="sk-SK" dirty="0"/>
          </a:p>
        </p:txBody>
      </p:sp>
      <p:sp>
        <p:nvSpPr>
          <p:cNvPr id="3" name="Zástupný objekt pre obsah 2"/>
          <p:cNvSpPr>
            <a:spLocks noGrp="1"/>
          </p:cNvSpPr>
          <p:nvPr>
            <p:ph idx="1"/>
          </p:nvPr>
        </p:nvSpPr>
        <p:spPr>
          <a:xfrm>
            <a:off x="838200" y="1081455"/>
            <a:ext cx="10515600" cy="4937552"/>
          </a:xfrm>
        </p:spPr>
        <p:txBody>
          <a:bodyPr/>
          <a:lstStyle/>
          <a:p>
            <a:pPr algn="ctr"/>
            <a:endParaRPr lang="sk-SK" sz="3200" dirty="0" smtClean="0"/>
          </a:p>
          <a:p>
            <a:pPr algn="ctr"/>
            <a:r>
              <a:rPr lang="sk-SK" sz="3200" dirty="0" smtClean="0">
                <a:solidFill>
                  <a:schemeClr val="tx1">
                    <a:lumMod val="50000"/>
                  </a:schemeClr>
                </a:solidFill>
              </a:rPr>
              <a:t>§ 6 ods. 1 zákona č. 132/1992 Zb. </a:t>
            </a:r>
            <a:r>
              <a:rPr lang="sk-SK" sz="3200" dirty="0">
                <a:solidFill>
                  <a:schemeClr val="tx1">
                    <a:lumMod val="50000"/>
                  </a:schemeClr>
                </a:solidFill>
              </a:rPr>
              <a:t>o autorizovaných architektoch a autorizovaných stavebných </a:t>
            </a:r>
            <a:r>
              <a:rPr lang="sk-SK" sz="3200" dirty="0" smtClean="0">
                <a:solidFill>
                  <a:schemeClr val="tx1">
                    <a:lumMod val="50000"/>
                  </a:schemeClr>
                </a:solidFill>
              </a:rPr>
              <a:t>inžinieroch v znení neskorších predpisov </a:t>
            </a:r>
          </a:p>
          <a:p>
            <a:pPr algn="ctr"/>
            <a:r>
              <a:rPr lang="sk-SK" sz="3200" dirty="0" smtClean="0">
                <a:solidFill>
                  <a:schemeClr val="tx1">
                    <a:lumMod val="50000"/>
                  </a:schemeClr>
                </a:solidFill>
              </a:rPr>
              <a:t>architekt </a:t>
            </a:r>
            <a:r>
              <a:rPr lang="sk-SK" sz="3200" dirty="0">
                <a:solidFill>
                  <a:schemeClr val="tx1">
                    <a:lumMod val="50000"/>
                  </a:schemeClr>
                </a:solidFill>
              </a:rPr>
              <a:t>a inžinier je viazaný ústavou, ústavnými zákonmi, zákonmi a ďalšími všeobecne záväznými právnymi predpismi a v ich medziach pokynmi investora alebo inej osoby, ktorá objednáva poskytovanie </a:t>
            </a:r>
            <a:r>
              <a:rPr lang="sk-SK" sz="3200" dirty="0" smtClean="0">
                <a:solidFill>
                  <a:schemeClr val="tx1">
                    <a:lumMod val="50000"/>
                  </a:schemeClr>
                </a:solidFill>
              </a:rPr>
              <a:t>služieb.</a:t>
            </a:r>
          </a:p>
          <a:p>
            <a:pPr algn="just"/>
            <a:endParaRPr lang="sk-SK" dirty="0"/>
          </a:p>
          <a:p>
            <a:pPr algn="just"/>
            <a:endParaRPr lang="sk-SK" dirty="0"/>
          </a:p>
        </p:txBody>
      </p:sp>
    </p:spTree>
    <p:extLst>
      <p:ext uri="{BB962C8B-B14F-4D97-AF65-F5344CB8AC3E}">
        <p14:creationId xmlns:p14="http://schemas.microsoft.com/office/powerpoint/2010/main" val="23078813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p:cNvSpPr>
            <a:spLocks noGrp="1"/>
          </p:cNvSpPr>
          <p:nvPr>
            <p:ph idx="1"/>
          </p:nvPr>
        </p:nvSpPr>
        <p:spPr>
          <a:xfrm>
            <a:off x="794238" y="369276"/>
            <a:ext cx="10515600" cy="5693691"/>
          </a:xfrm>
        </p:spPr>
        <p:txBody>
          <a:bodyPr/>
          <a:lstStyle/>
          <a:p>
            <a:pPr algn="just"/>
            <a:r>
              <a:rPr lang="sk-SK" sz="1400" b="1" dirty="0">
                <a:solidFill>
                  <a:schemeClr val="tx1">
                    <a:lumMod val="50000"/>
                  </a:schemeClr>
                </a:solidFill>
              </a:rPr>
              <a:t>S výpisom doručeným do portálu môže OVM pracovať troma spôsobmi</a:t>
            </a:r>
            <a:r>
              <a:rPr lang="sk-SK" sz="1400" b="1" dirty="0" smtClean="0">
                <a:solidFill>
                  <a:schemeClr val="tx1">
                    <a:lumMod val="50000"/>
                  </a:schemeClr>
                </a:solidFill>
              </a:rPr>
              <a:t>:</a:t>
            </a:r>
          </a:p>
          <a:p>
            <a:pPr algn="just"/>
            <a:r>
              <a:rPr lang="sk-SK" sz="1400" dirty="0" smtClean="0">
                <a:solidFill>
                  <a:schemeClr val="tx1">
                    <a:lumMod val="50000"/>
                  </a:schemeClr>
                </a:solidFill>
              </a:rPr>
              <a:t> </a:t>
            </a:r>
            <a:r>
              <a:rPr lang="sk-SK" sz="1400" dirty="0">
                <a:solidFill>
                  <a:schemeClr val="tx1">
                    <a:lumMod val="50000"/>
                  </a:schemeClr>
                </a:solidFill>
              </a:rPr>
              <a:t/>
            </a:r>
            <a:br>
              <a:rPr lang="sk-SK" sz="1400" dirty="0">
                <a:solidFill>
                  <a:schemeClr val="tx1">
                    <a:lumMod val="50000"/>
                  </a:schemeClr>
                </a:solidFill>
              </a:rPr>
            </a:br>
            <a:r>
              <a:rPr lang="sk-SK" sz="1400" dirty="0">
                <a:solidFill>
                  <a:schemeClr val="tx1">
                    <a:lumMod val="50000"/>
                  </a:schemeClr>
                </a:solidFill>
              </a:rPr>
              <a:t>• Zobraziť výpis v portáli a overiť si danú skutočnosť, samotný výpis bude dostupný na prehliadanie 30 dní od jeho doručenia, žiadosť a ostatné údaje súvisiace so získaním výpisu budú dostupné neobmedzene. Archiváciu výpisu zabezpečuje register, ktorý ho vystavil. V prípade potreby preukázať výpis v budúcnosti je možné spätne vyžiadať daný výpis z registra tak, ako ho register vystavil v čase žiadosti. Odporúčame zaznamenať predmetný výstup vytvorením záznamu do spisu</a:t>
            </a:r>
            <a:r>
              <a:rPr lang="sk-SK" sz="1400" dirty="0" smtClean="0">
                <a:solidFill>
                  <a:schemeClr val="tx1">
                    <a:lumMod val="50000"/>
                  </a:schemeClr>
                </a:solidFill>
              </a:rPr>
              <a:t>.</a:t>
            </a:r>
          </a:p>
          <a:p>
            <a:pPr algn="just"/>
            <a:r>
              <a:rPr lang="sk-SK" sz="1400" dirty="0">
                <a:solidFill>
                  <a:schemeClr val="tx1">
                    <a:lumMod val="50000"/>
                  </a:schemeClr>
                </a:solidFill>
              </a:rPr>
              <a:t/>
            </a:r>
            <a:br>
              <a:rPr lang="sk-SK" sz="1400" dirty="0">
                <a:solidFill>
                  <a:schemeClr val="tx1">
                    <a:lumMod val="50000"/>
                  </a:schemeClr>
                </a:solidFill>
              </a:rPr>
            </a:br>
            <a:r>
              <a:rPr lang="sk-SK" sz="1400" dirty="0">
                <a:solidFill>
                  <a:schemeClr val="tx1">
                    <a:lumMod val="50000"/>
                  </a:schemeClr>
                </a:solidFill>
              </a:rPr>
              <a:t>• Výpis je možné vytlačiť prostredníctvom zaručenej konverzie, takto vytlačený výpis je </a:t>
            </a:r>
            <a:r>
              <a:rPr lang="sk-SK" sz="1400" dirty="0" smtClean="0">
                <a:solidFill>
                  <a:schemeClr val="tx1">
                    <a:lumMod val="50000"/>
                  </a:schemeClr>
                </a:solidFill>
              </a:rPr>
              <a:t>úradným </a:t>
            </a:r>
            <a:r>
              <a:rPr lang="sk-SK" sz="1400" dirty="0">
                <a:solidFill>
                  <a:schemeClr val="tx1">
                    <a:lumMod val="50000"/>
                  </a:schemeClr>
                </a:solidFill>
              </a:rPr>
              <a:t>dokumentom v papierovej </a:t>
            </a:r>
            <a:r>
              <a:rPr lang="sk-SK" sz="1400" dirty="0" smtClean="0">
                <a:solidFill>
                  <a:schemeClr val="tx1">
                    <a:lumMod val="50000"/>
                  </a:schemeClr>
                </a:solidFill>
              </a:rPr>
              <a:t>forme.</a:t>
            </a:r>
          </a:p>
          <a:p>
            <a:pPr algn="just"/>
            <a:r>
              <a:rPr lang="sk-SK" sz="1400" dirty="0">
                <a:solidFill>
                  <a:schemeClr val="tx1">
                    <a:lumMod val="50000"/>
                  </a:schemeClr>
                </a:solidFill>
              </a:rPr>
              <a:t/>
            </a:r>
            <a:br>
              <a:rPr lang="sk-SK" sz="1400" dirty="0">
                <a:solidFill>
                  <a:schemeClr val="tx1">
                    <a:lumMod val="50000"/>
                  </a:schemeClr>
                </a:solidFill>
              </a:rPr>
            </a:br>
            <a:r>
              <a:rPr lang="sk-SK" sz="1400" dirty="0">
                <a:solidFill>
                  <a:schemeClr val="tx1">
                    <a:lumMod val="50000"/>
                  </a:schemeClr>
                </a:solidFill>
              </a:rPr>
              <a:t> • Výpis je možné exportovať do súboru a uložiť do počítača alebo do iného úložiska organizácie. Samotný výpis je vo formáte </a:t>
            </a:r>
            <a:r>
              <a:rPr lang="sk-SK" sz="1400" dirty="0" err="1">
                <a:solidFill>
                  <a:schemeClr val="tx1">
                    <a:lumMod val="50000"/>
                  </a:schemeClr>
                </a:solidFill>
              </a:rPr>
              <a:t>pdf</a:t>
            </a:r>
            <a:r>
              <a:rPr lang="sk-SK" sz="1400" dirty="0">
                <a:solidFill>
                  <a:schemeClr val="tx1">
                    <a:lumMod val="50000"/>
                  </a:schemeClr>
                </a:solidFill>
              </a:rPr>
              <a:t> a je uložený v podpisovom kontajneri, ktorý je podpísaný kvalifikovaným/mandátnym elektronickým podpisom, resp. kvalifikovanou elektronickou pečaťou úradu/registra.</a:t>
            </a:r>
          </a:p>
          <a:p>
            <a:pPr algn="just"/>
            <a:r>
              <a:rPr lang="sk-SK" sz="1400" dirty="0">
                <a:solidFill>
                  <a:schemeClr val="tx1">
                    <a:lumMod val="50000"/>
                  </a:schemeClr>
                </a:solidFill>
              </a:rPr>
              <a:t>Zaručená konverzia sa spustí, ak používateľ pre výpis aktivuje ikonu </a:t>
            </a:r>
            <a:r>
              <a:rPr lang="sk-SK" sz="1400" b="1" dirty="0">
                <a:solidFill>
                  <a:schemeClr val="tx1">
                    <a:lumMod val="50000"/>
                  </a:schemeClr>
                </a:solidFill>
              </a:rPr>
              <a:t>„Pripraviť na tlač“.</a:t>
            </a:r>
            <a:r>
              <a:rPr lang="sk-SK" sz="1400" dirty="0">
                <a:solidFill>
                  <a:schemeClr val="tx1">
                    <a:lumMod val="50000"/>
                  </a:schemeClr>
                </a:solidFill>
              </a:rPr>
              <a:t> Portál následne zobrazí vizualizáciu tlače, ktorú používateľ odošle na príslušnú tlačiareň. Výstupom zaručenej konverzie je samotný výpis a osvedčovacia doložka k </a:t>
            </a:r>
            <a:r>
              <a:rPr lang="sk-SK" sz="1400" dirty="0" smtClean="0">
                <a:solidFill>
                  <a:schemeClr val="tx1">
                    <a:lumMod val="50000"/>
                  </a:schemeClr>
                </a:solidFill>
              </a:rPr>
              <a:t>výpisu.</a:t>
            </a:r>
          </a:p>
          <a:p>
            <a:pPr algn="just"/>
            <a:r>
              <a:rPr lang="sk-SK" sz="1400" dirty="0" smtClean="0">
                <a:solidFill>
                  <a:schemeClr val="tx1">
                    <a:lumMod val="50000"/>
                  </a:schemeClr>
                </a:solidFill>
              </a:rPr>
              <a:t>. </a:t>
            </a:r>
            <a:r>
              <a:rPr lang="sk-SK" sz="1400" dirty="0">
                <a:solidFill>
                  <a:schemeClr val="tx1">
                    <a:lumMod val="50000"/>
                  </a:schemeClr>
                </a:solidFill>
              </a:rPr>
              <a:t/>
            </a:r>
            <a:br>
              <a:rPr lang="sk-SK" sz="1400" dirty="0">
                <a:solidFill>
                  <a:schemeClr val="tx1">
                    <a:lumMod val="50000"/>
                  </a:schemeClr>
                </a:solidFill>
              </a:rPr>
            </a:br>
            <a:r>
              <a:rPr lang="sk-SK" sz="1400" b="1" dirty="0">
                <a:solidFill>
                  <a:schemeClr val="tx1">
                    <a:lumMod val="50000"/>
                  </a:schemeClr>
                </a:solidFill>
              </a:rPr>
              <a:t>Následne zamestnanec OVM musí  pre dokončenie zaručenej konverzie vykonať</a:t>
            </a:r>
            <a:r>
              <a:rPr lang="sk-SK" sz="1400" b="1" dirty="0" smtClean="0">
                <a:solidFill>
                  <a:schemeClr val="tx1">
                    <a:lumMod val="50000"/>
                  </a:schemeClr>
                </a:solidFill>
              </a:rPr>
              <a:t>:</a:t>
            </a:r>
          </a:p>
          <a:p>
            <a:pPr algn="just"/>
            <a:r>
              <a:rPr lang="sk-SK" sz="1400" dirty="0" smtClean="0">
                <a:solidFill>
                  <a:schemeClr val="tx1">
                    <a:lumMod val="50000"/>
                  </a:schemeClr>
                </a:solidFill>
              </a:rPr>
              <a:t>  </a:t>
            </a:r>
            <a:r>
              <a:rPr lang="sk-SK" sz="1400" dirty="0">
                <a:solidFill>
                  <a:schemeClr val="tx1">
                    <a:lumMod val="50000"/>
                  </a:schemeClr>
                </a:solidFill>
              </a:rPr>
              <a:t/>
            </a:r>
            <a:br>
              <a:rPr lang="sk-SK" sz="1400" dirty="0">
                <a:solidFill>
                  <a:schemeClr val="tx1">
                    <a:lumMod val="50000"/>
                  </a:schemeClr>
                </a:solidFill>
              </a:rPr>
            </a:br>
            <a:r>
              <a:rPr lang="sk-SK" sz="1400" dirty="0" smtClean="0">
                <a:solidFill>
                  <a:schemeClr val="tx1">
                    <a:lumMod val="50000"/>
                  </a:schemeClr>
                </a:solidFill>
              </a:rPr>
              <a:t>- zbežnú </a:t>
            </a:r>
            <a:r>
              <a:rPr lang="sk-SK" sz="1400" dirty="0">
                <a:solidFill>
                  <a:schemeClr val="tx1">
                    <a:lumMod val="50000"/>
                  </a:schemeClr>
                </a:solidFill>
              </a:rPr>
              <a:t>kontrolu zhodnosti obsahu elektronického výpisu a </a:t>
            </a:r>
            <a:r>
              <a:rPr lang="sk-SK" sz="1400" dirty="0" smtClean="0">
                <a:solidFill>
                  <a:schemeClr val="tx1">
                    <a:lumMod val="50000"/>
                  </a:schemeClr>
                </a:solidFill>
              </a:rPr>
              <a:t>vytlačeného,</a:t>
            </a:r>
          </a:p>
          <a:p>
            <a:pPr algn="just"/>
            <a:r>
              <a:rPr lang="sk-SK" sz="1400" dirty="0" smtClean="0">
                <a:solidFill>
                  <a:schemeClr val="tx1">
                    <a:lumMod val="50000"/>
                  </a:schemeClr>
                </a:solidFill>
              </a:rPr>
              <a:t>- zamestnanec </a:t>
            </a:r>
            <a:r>
              <a:rPr lang="sk-SK" sz="1400" dirty="0">
                <a:solidFill>
                  <a:schemeClr val="tx1">
                    <a:lumMod val="50000"/>
                  </a:schemeClr>
                </a:solidFill>
              </a:rPr>
              <a:t>OVM opatrí osvedčovaciu doložku vlastnoručným </a:t>
            </a:r>
            <a:r>
              <a:rPr lang="sk-SK" sz="1400" dirty="0" smtClean="0">
                <a:solidFill>
                  <a:schemeClr val="tx1">
                    <a:lumMod val="50000"/>
                  </a:schemeClr>
                </a:solidFill>
              </a:rPr>
              <a:t>podpisom, uvedením funkcie alebo pracovného zaradenia </a:t>
            </a:r>
            <a:r>
              <a:rPr lang="sk-SK" sz="1400" dirty="0">
                <a:solidFill>
                  <a:schemeClr val="tx1">
                    <a:lumMod val="50000"/>
                  </a:schemeClr>
                </a:solidFill>
              </a:rPr>
              <a:t>a </a:t>
            </a:r>
            <a:r>
              <a:rPr lang="sk-SK" sz="1400" dirty="0" smtClean="0">
                <a:solidFill>
                  <a:schemeClr val="tx1">
                    <a:lumMod val="50000"/>
                  </a:schemeClr>
                </a:solidFill>
              </a:rPr>
              <a:t>okrúhlou pečiatkou so štátnym znakom,</a:t>
            </a:r>
          </a:p>
          <a:p>
            <a:pPr algn="just"/>
            <a:r>
              <a:rPr lang="sk-SK" sz="1400" dirty="0" smtClean="0">
                <a:solidFill>
                  <a:schemeClr val="tx1">
                    <a:lumMod val="50000"/>
                  </a:schemeClr>
                </a:solidFill>
              </a:rPr>
              <a:t>- zamestnanec </a:t>
            </a:r>
            <a:r>
              <a:rPr lang="sk-SK" sz="1400" dirty="0">
                <a:solidFill>
                  <a:schemeClr val="tx1">
                    <a:lumMod val="50000"/>
                  </a:schemeClr>
                </a:solidFill>
              </a:rPr>
              <a:t>OVM spojí skonvertovaný výpis a osvedčovaciu doložku neoddeliteľne, tzn. spôsobom, ktorý zaručuje, že pokus o oddelenie výpisu od doložky sa dá identifikovať</a:t>
            </a:r>
            <a:r>
              <a:rPr lang="sk-SK" sz="1400" dirty="0" smtClean="0">
                <a:solidFill>
                  <a:schemeClr val="tx1">
                    <a:lumMod val="50000"/>
                  </a:schemeClr>
                </a:solidFill>
              </a:rPr>
              <a:t>.</a:t>
            </a:r>
          </a:p>
          <a:p>
            <a:pPr algn="just"/>
            <a:r>
              <a:rPr lang="sk-SK" sz="1400" dirty="0" smtClean="0">
                <a:solidFill>
                  <a:schemeClr val="tx1">
                    <a:lumMod val="50000"/>
                  </a:schemeClr>
                </a:solidFill>
              </a:rPr>
              <a:t> </a:t>
            </a:r>
            <a:r>
              <a:rPr lang="sk-SK" sz="1400" dirty="0"/>
              <a:t/>
            </a:r>
            <a:br>
              <a:rPr lang="sk-SK" sz="1400" dirty="0"/>
            </a:br>
            <a:endParaRPr lang="sk-SK" sz="1400" dirty="0"/>
          </a:p>
        </p:txBody>
      </p:sp>
    </p:spTree>
    <p:extLst>
      <p:ext uri="{BB962C8B-B14F-4D97-AF65-F5344CB8AC3E}">
        <p14:creationId xmlns:p14="http://schemas.microsoft.com/office/powerpoint/2010/main" val="29292999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o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2300" y="202018"/>
            <a:ext cx="10058400" cy="5763944"/>
          </a:xfrm>
          <a:prstGeom prst="rect">
            <a:avLst/>
          </a:prstGeom>
        </p:spPr>
      </p:pic>
    </p:spTree>
    <p:extLst>
      <p:ext uri="{BB962C8B-B14F-4D97-AF65-F5344CB8AC3E}">
        <p14:creationId xmlns:p14="http://schemas.microsoft.com/office/powerpoint/2010/main" val="28616941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ĺžnik 4">
            <a:extLst>
              <a:ext uri="{FF2B5EF4-FFF2-40B4-BE49-F238E27FC236}">
                <a16:creationId xmlns:a16="http://schemas.microsoft.com/office/drawing/2014/main" id="{AE8E9FD6-E976-48DF-819B-1E258FD6A75E}"/>
              </a:ext>
            </a:extLst>
          </p:cNvPr>
          <p:cNvSpPr/>
          <p:nvPr/>
        </p:nvSpPr>
        <p:spPr>
          <a:xfrm>
            <a:off x="0" y="1"/>
            <a:ext cx="12192000" cy="905691"/>
          </a:xfrm>
          <a:prstGeom prst="rect">
            <a:avLst/>
          </a:prstGeom>
          <a:solidFill>
            <a:schemeClr val="tx1">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2" name="Nadpis 1">
            <a:extLst>
              <a:ext uri="{FF2B5EF4-FFF2-40B4-BE49-F238E27FC236}">
                <a16:creationId xmlns:a16="http://schemas.microsoft.com/office/drawing/2014/main" id="{1F7B8D19-C6CF-2249-BB5F-64DBB52C6545}"/>
              </a:ext>
            </a:extLst>
          </p:cNvPr>
          <p:cNvSpPr>
            <a:spLocks noGrp="1"/>
          </p:cNvSpPr>
          <p:nvPr>
            <p:ph type="title"/>
          </p:nvPr>
        </p:nvSpPr>
        <p:spPr>
          <a:xfrm>
            <a:off x="802341" y="72021"/>
            <a:ext cx="10587318" cy="761650"/>
          </a:xfrm>
        </p:spPr>
        <p:txBody>
          <a:bodyPr/>
          <a:lstStyle/>
          <a:p>
            <a:r>
              <a:rPr lang="sk-SK" sz="4000" b="1" dirty="0">
                <a:solidFill>
                  <a:schemeClr val="bg1"/>
                </a:solidFill>
              </a:rPr>
              <a:t>Kontakt a ďalšia podpora</a:t>
            </a:r>
          </a:p>
        </p:txBody>
      </p:sp>
      <p:sp>
        <p:nvSpPr>
          <p:cNvPr id="6" name="Zástupný objekt pre obsah 2">
            <a:extLst>
              <a:ext uri="{FF2B5EF4-FFF2-40B4-BE49-F238E27FC236}">
                <a16:creationId xmlns:a16="http://schemas.microsoft.com/office/drawing/2014/main" id="{D97579C5-098F-4A6C-96C0-845235968BE6}"/>
              </a:ext>
            </a:extLst>
          </p:cNvPr>
          <p:cNvSpPr txBox="1">
            <a:spLocks/>
          </p:cNvSpPr>
          <p:nvPr/>
        </p:nvSpPr>
        <p:spPr>
          <a:xfrm>
            <a:off x="234618" y="1156063"/>
            <a:ext cx="11555730" cy="4787537"/>
          </a:xfrm>
          <a:prstGeom prst="rect">
            <a:avLst/>
          </a:prstGeom>
          <a:ln>
            <a:noFill/>
          </a:ln>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spcBef>
                <a:spcPts val="1000"/>
              </a:spcBef>
            </a:pPr>
            <a:r>
              <a:rPr lang="sk-SK" sz="1600" dirty="0">
                <a:solidFill>
                  <a:srgbClr val="263C80"/>
                </a:solidFill>
              </a:rPr>
              <a:t>Jednotlivé OVM sa bližšie informácie k aplikácii zákona proti byrokracii dozvedia na webovom portáli Stop byrokracii</a:t>
            </a:r>
            <a:r>
              <a:rPr lang="sk-SK" sz="1600" dirty="0" smtClean="0">
                <a:solidFill>
                  <a:srgbClr val="263C80"/>
                </a:solidFill>
              </a:rPr>
              <a:t>: </a:t>
            </a:r>
            <a:r>
              <a:rPr lang="sk-SK" sz="1600" u="sng" dirty="0" smtClean="0">
                <a:solidFill>
                  <a:srgbClr val="00B0F0"/>
                </a:solidFill>
              </a:rPr>
              <a:t>www.stopbyrokracii.sk</a:t>
            </a:r>
          </a:p>
          <a:p>
            <a:pPr marL="342900" lvl="1" indent="-342900">
              <a:spcBef>
                <a:spcPts val="1000"/>
              </a:spcBef>
            </a:pPr>
            <a:r>
              <a:rPr lang="sk-SK" sz="1600" dirty="0" smtClean="0">
                <a:solidFill>
                  <a:srgbClr val="263C80"/>
                </a:solidFill>
              </a:rPr>
              <a:t>Všeobecný </a:t>
            </a:r>
            <a:r>
              <a:rPr lang="sk-SK" sz="1600" dirty="0">
                <a:solidFill>
                  <a:srgbClr val="263C80"/>
                </a:solidFill>
              </a:rPr>
              <a:t>kontakt: </a:t>
            </a:r>
            <a:r>
              <a:rPr lang="sk-SK" sz="1600" u="sng" dirty="0" smtClean="0">
                <a:solidFill>
                  <a:srgbClr val="00B0F0"/>
                </a:solidFill>
              </a:rPr>
              <a:t>stopbyrokracii@vicepremier.gov.sk</a:t>
            </a:r>
          </a:p>
          <a:p>
            <a:pPr marL="342900" lvl="1" indent="-342900">
              <a:spcBef>
                <a:spcPts val="1000"/>
              </a:spcBef>
            </a:pPr>
            <a:r>
              <a:rPr lang="sk-SK" sz="1600" dirty="0" smtClean="0">
                <a:solidFill>
                  <a:srgbClr val="263C80"/>
                </a:solidFill>
              </a:rPr>
              <a:t>Školiace </a:t>
            </a:r>
            <a:r>
              <a:rPr lang="sk-SK" sz="1600" dirty="0">
                <a:solidFill>
                  <a:srgbClr val="263C80"/>
                </a:solidFill>
              </a:rPr>
              <a:t>materiály k portálu pre garantov a používateľov nájdete tu: </a:t>
            </a:r>
            <a:r>
              <a:rPr lang="sk-SK" sz="1600" u="sng" dirty="0">
                <a:solidFill>
                  <a:srgbClr val="00B0F0"/>
                </a:solidFill>
              </a:rPr>
              <a:t>https://stopbyrokracii.sk/skoliace-materialy-a-prirucky/</a:t>
            </a:r>
            <a:r>
              <a:rPr lang="sk-SK" sz="1600" dirty="0">
                <a:solidFill>
                  <a:srgbClr val="00B0F0"/>
                </a:solidFill>
              </a:rPr>
              <a:t> </a:t>
            </a:r>
          </a:p>
          <a:p>
            <a:r>
              <a:rPr lang="sk-SK" sz="1600" dirty="0">
                <a:solidFill>
                  <a:srgbClr val="263C80"/>
                </a:solidFill>
              </a:rPr>
              <a:t>Simulácie k portálu pre garantov a používateľov nájdete na nasledovnom odkaze v časti Simulované prostredia </a:t>
            </a:r>
            <a:r>
              <a:rPr lang="sk-SK" sz="1600" u="sng" dirty="0">
                <a:solidFill>
                  <a:srgbClr val="00B0F0"/>
                </a:solidFill>
              </a:rPr>
              <a:t>https://stopbyrokracii.sk/skoliace-materialy-a-prirucky/</a:t>
            </a:r>
            <a:r>
              <a:rPr lang="sk-SK" sz="1600" dirty="0">
                <a:solidFill>
                  <a:srgbClr val="00B0F0"/>
                </a:solidFill>
              </a:rPr>
              <a:t> </a:t>
            </a:r>
            <a:r>
              <a:rPr lang="sk-SK" sz="1600" dirty="0" smtClean="0">
                <a:solidFill>
                  <a:srgbClr val="00B0F0"/>
                </a:solidFill>
              </a:rPr>
              <a:t>.</a:t>
            </a:r>
          </a:p>
          <a:p>
            <a:r>
              <a:rPr lang="sk-SK" sz="1600" b="1" dirty="0">
                <a:solidFill>
                  <a:srgbClr val="263C80"/>
                </a:solidFill>
              </a:rPr>
              <a:t>Upraviť interné postupy a metodiky:</a:t>
            </a:r>
            <a:r>
              <a:rPr lang="sk-SK" sz="1600" dirty="0">
                <a:solidFill>
                  <a:srgbClr val="263C80"/>
                </a:solidFill>
              </a:rPr>
              <a:t>  </a:t>
            </a:r>
            <a:br>
              <a:rPr lang="sk-SK" sz="1600" dirty="0">
                <a:solidFill>
                  <a:srgbClr val="263C80"/>
                </a:solidFill>
              </a:rPr>
            </a:br>
            <a:r>
              <a:rPr lang="sk-SK" sz="1600" dirty="0">
                <a:solidFill>
                  <a:srgbClr val="263C80"/>
                </a:solidFill>
              </a:rPr>
              <a:t>-  </a:t>
            </a:r>
            <a:r>
              <a:rPr lang="sk-SK" sz="1600" dirty="0" smtClean="0">
                <a:solidFill>
                  <a:srgbClr val="263C80"/>
                </a:solidFill>
              </a:rPr>
              <a:t>zmena </a:t>
            </a:r>
            <a:r>
              <a:rPr lang="sk-SK" sz="1600" dirty="0">
                <a:solidFill>
                  <a:srgbClr val="263C80"/>
                </a:solidFill>
              </a:rPr>
              <a:t>pokynov a informačných textov pre občana/podnikateľa, nakoľko zákonom proti byrokracii sa ruší povinnosť predkladať prílohy vo forme výpisov z listu vlastníctva (od 1.9.2018) , výpisov z ORSR a ŽRSR (od 1.9.2018)  a výpisov z registra trestov (od 1.1.2019) a zavádza sa povinnosť predkladať údaje potrebné na zabezpečenie týchto výpisov zamestnancami verejnej správy, </a:t>
            </a:r>
            <a:br>
              <a:rPr lang="sk-SK" sz="1600" dirty="0">
                <a:solidFill>
                  <a:srgbClr val="263C80"/>
                </a:solidFill>
              </a:rPr>
            </a:br>
            <a:r>
              <a:rPr lang="sk-SK" sz="1600" dirty="0">
                <a:solidFill>
                  <a:srgbClr val="263C80"/>
                </a:solidFill>
              </a:rPr>
              <a:t>- upraviť existujúce formuláre žiadostí v správnych alebo iných konaniach a doplniť ich o chýbajúce údaje, ktoré zamestnanec OVM potrebuje od občana/podnikateľa pre zabezpečenie výpisu (papierové aj elektronické), </a:t>
            </a:r>
            <a:br>
              <a:rPr lang="sk-SK" sz="1600" dirty="0">
                <a:solidFill>
                  <a:srgbClr val="263C80"/>
                </a:solidFill>
              </a:rPr>
            </a:br>
            <a:r>
              <a:rPr lang="sk-SK" sz="1600" dirty="0">
                <a:solidFill>
                  <a:srgbClr val="263C80"/>
                </a:solidFill>
              </a:rPr>
              <a:t>- preškolenie kontaktných zamestnancov OVM komunikujúcich na občana/podnikateľa,</a:t>
            </a:r>
            <a:br>
              <a:rPr lang="sk-SK" sz="1600" dirty="0">
                <a:solidFill>
                  <a:srgbClr val="263C80"/>
                </a:solidFill>
              </a:rPr>
            </a:br>
            <a:r>
              <a:rPr lang="sk-SK" sz="1600" dirty="0">
                <a:solidFill>
                  <a:srgbClr val="263C80"/>
                </a:solidFill>
              </a:rPr>
              <a:t>- úprava interných procesov/postupov/metodík, aby zohľadňovali aktivity potrebné pre získanie výpisov cez portál, </a:t>
            </a:r>
            <a:br>
              <a:rPr lang="sk-SK" sz="1600" dirty="0">
                <a:solidFill>
                  <a:srgbClr val="263C80"/>
                </a:solidFill>
              </a:rPr>
            </a:br>
            <a:r>
              <a:rPr lang="sk-SK" sz="1600" dirty="0">
                <a:solidFill>
                  <a:srgbClr val="263C80"/>
                </a:solidFill>
              </a:rPr>
              <a:t>- preškolenie agendových zamestnancov OVM konajúcich v správnych alebo iných konaniach.</a:t>
            </a:r>
          </a:p>
          <a:p>
            <a:endParaRPr lang="sk-SK" sz="1800" dirty="0">
              <a:solidFill>
                <a:srgbClr val="263C80"/>
              </a:solidFill>
            </a:endParaRPr>
          </a:p>
          <a:p>
            <a:pPr marL="0" lvl="1" indent="0">
              <a:spcBef>
                <a:spcPts val="1000"/>
              </a:spcBef>
              <a:buNone/>
            </a:pPr>
            <a:endParaRPr lang="sk-SK" dirty="0">
              <a:solidFill>
                <a:schemeClr val="tx1"/>
              </a:solidFill>
            </a:endParaRPr>
          </a:p>
        </p:txBody>
      </p:sp>
    </p:spTree>
    <p:extLst>
      <p:ext uri="{BB962C8B-B14F-4D97-AF65-F5344CB8AC3E}">
        <p14:creationId xmlns:p14="http://schemas.microsoft.com/office/powerpoint/2010/main" val="32636807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ok 2"/>
          <p:cNvPicPr/>
          <p:nvPr/>
        </p:nvPicPr>
        <p:blipFill>
          <a:blip r:embed="rId2"/>
          <a:stretch>
            <a:fillRect/>
          </a:stretch>
        </p:blipFill>
        <p:spPr>
          <a:xfrm>
            <a:off x="1424355" y="70338"/>
            <a:ext cx="8783808" cy="6100397"/>
          </a:xfrm>
          <a:prstGeom prst="rect">
            <a:avLst/>
          </a:prstGeom>
        </p:spPr>
      </p:pic>
    </p:spTree>
    <p:extLst>
      <p:ext uri="{BB962C8B-B14F-4D97-AF65-F5344CB8AC3E}">
        <p14:creationId xmlns:p14="http://schemas.microsoft.com/office/powerpoint/2010/main" val="31117938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5367460"/>
          </a:xfrm>
        </p:spPr>
        <p:txBody>
          <a:bodyPr/>
          <a:lstStyle/>
          <a:p>
            <a:pPr algn="l"/>
            <a:r>
              <a:rPr lang="sk-SK" sz="3200" b="1" dirty="0" smtClean="0">
                <a:solidFill>
                  <a:schemeClr val="tx1">
                    <a:lumMod val="50000"/>
                  </a:schemeClr>
                </a:solidFill>
              </a:rPr>
              <a:t>Ďalšie kroky</a:t>
            </a:r>
            <a:br>
              <a:rPr lang="sk-SK" sz="3200" b="1" dirty="0" smtClean="0">
                <a:solidFill>
                  <a:schemeClr val="tx1">
                    <a:lumMod val="50000"/>
                  </a:schemeClr>
                </a:solidFill>
              </a:rPr>
            </a:br>
            <a:r>
              <a:rPr lang="sk-SK" sz="1400" dirty="0" smtClean="0">
                <a:solidFill>
                  <a:schemeClr val="tx1">
                    <a:lumMod val="50000"/>
                  </a:schemeClr>
                </a:solidFill>
              </a:rPr>
              <a:t/>
            </a:r>
            <a:br>
              <a:rPr lang="sk-SK" sz="1400" dirty="0" smtClean="0">
                <a:solidFill>
                  <a:schemeClr val="tx1">
                    <a:lumMod val="50000"/>
                  </a:schemeClr>
                </a:solidFill>
              </a:rPr>
            </a:br>
            <a:r>
              <a:rPr lang="sk-SK" sz="1400" dirty="0" smtClean="0">
                <a:solidFill>
                  <a:schemeClr val="tx1">
                    <a:lumMod val="50000"/>
                  </a:schemeClr>
                </a:solidFill>
              </a:rPr>
              <a:t/>
            </a:r>
            <a:br>
              <a:rPr lang="sk-SK" sz="1400" dirty="0" smtClean="0">
                <a:solidFill>
                  <a:schemeClr val="tx1">
                    <a:lumMod val="50000"/>
                  </a:schemeClr>
                </a:solidFill>
              </a:rPr>
            </a:br>
            <a:r>
              <a:rPr lang="sk-SK" sz="1800" dirty="0" smtClean="0">
                <a:solidFill>
                  <a:schemeClr val="tx1">
                    <a:lumMod val="50000"/>
                  </a:schemeClr>
                </a:solidFill>
              </a:rPr>
              <a:t>- od 1.10.2018 zabezpečenie vydávania </a:t>
            </a:r>
            <a:r>
              <a:rPr lang="pl-PL" sz="1800" smtClean="0">
                <a:solidFill>
                  <a:schemeClr val="tx1">
                    <a:lumMod val="50000"/>
                  </a:schemeClr>
                </a:solidFill>
              </a:rPr>
              <a:t>kópie </a:t>
            </a:r>
            <a:r>
              <a:rPr lang="pl-PL" sz="1800" dirty="0">
                <a:solidFill>
                  <a:schemeClr val="tx1">
                    <a:lumMod val="50000"/>
                  </a:schemeClr>
                </a:solidFill>
              </a:rPr>
              <a:t>z katastrálnej mapy </a:t>
            </a:r>
            <a:r>
              <a:rPr lang="pl-PL" sz="1800">
                <a:solidFill>
                  <a:schemeClr val="tx1">
                    <a:lumMod val="50000"/>
                  </a:schemeClr>
                </a:solidFill>
              </a:rPr>
              <a:t>a </a:t>
            </a:r>
            <a:r>
              <a:rPr lang="pl-PL" sz="1800" smtClean="0">
                <a:solidFill>
                  <a:schemeClr val="tx1">
                    <a:lumMod val="50000"/>
                  </a:schemeClr>
                </a:solidFill>
              </a:rPr>
              <a:t>kópie </a:t>
            </a:r>
            <a:r>
              <a:rPr lang="pl-PL" sz="1800" dirty="0">
                <a:solidFill>
                  <a:schemeClr val="tx1">
                    <a:lumMod val="50000"/>
                  </a:schemeClr>
                </a:solidFill>
              </a:rPr>
              <a:t>z mapy určeného </a:t>
            </a:r>
            <a:r>
              <a:rPr lang="pl-PL" sz="1800" dirty="0" smtClean="0">
                <a:solidFill>
                  <a:schemeClr val="tx1">
                    <a:lumMod val="50000"/>
                  </a:schemeClr>
                </a:solidFill>
              </a:rPr>
              <a:t>operátu</a:t>
            </a:r>
            <a:r>
              <a:rPr lang="sk-SK" sz="1800" dirty="0" smtClean="0">
                <a:solidFill>
                  <a:schemeClr val="tx1">
                    <a:lumMod val="50000"/>
                  </a:schemeClr>
                </a:solidFill>
              </a:rPr>
              <a:t/>
            </a:r>
            <a:br>
              <a:rPr lang="sk-SK" sz="1800" dirty="0" smtClean="0">
                <a:solidFill>
                  <a:schemeClr val="tx1">
                    <a:lumMod val="50000"/>
                  </a:schemeClr>
                </a:solidFill>
              </a:rPr>
            </a:br>
            <a:r>
              <a:rPr lang="sk-SK" sz="1800" dirty="0">
                <a:solidFill>
                  <a:schemeClr val="tx1">
                    <a:lumMod val="50000"/>
                  </a:schemeClr>
                </a:solidFill>
              </a:rPr>
              <a:t/>
            </a:r>
            <a:br>
              <a:rPr lang="sk-SK" sz="1800" dirty="0">
                <a:solidFill>
                  <a:schemeClr val="tx1">
                    <a:lumMod val="50000"/>
                  </a:schemeClr>
                </a:solidFill>
              </a:rPr>
            </a:br>
            <a:r>
              <a:rPr lang="sk-SK" sz="1800" dirty="0" smtClean="0">
                <a:solidFill>
                  <a:schemeClr val="tx1">
                    <a:lumMod val="50000"/>
                  </a:schemeClr>
                </a:solidFill>
              </a:rPr>
              <a:t>- od 1.1.2019 zabezpečenie vydávania výpisov a odpisov z registra trestov</a:t>
            </a:r>
            <a:br>
              <a:rPr lang="sk-SK" sz="1800" dirty="0" smtClean="0">
                <a:solidFill>
                  <a:schemeClr val="tx1">
                    <a:lumMod val="50000"/>
                  </a:schemeClr>
                </a:solidFill>
              </a:rPr>
            </a:br>
            <a:r>
              <a:rPr lang="sk-SK" sz="1800" dirty="0">
                <a:solidFill>
                  <a:schemeClr val="tx1">
                    <a:lumMod val="50000"/>
                  </a:schemeClr>
                </a:solidFill>
              </a:rPr>
              <a:t/>
            </a:r>
            <a:br>
              <a:rPr lang="sk-SK" sz="1800" dirty="0">
                <a:solidFill>
                  <a:schemeClr val="tx1">
                    <a:lumMod val="50000"/>
                  </a:schemeClr>
                </a:solidFill>
              </a:rPr>
            </a:br>
            <a:r>
              <a:rPr lang="sk-SK" sz="1800" dirty="0" smtClean="0">
                <a:solidFill>
                  <a:schemeClr val="tx1">
                    <a:lumMod val="50000"/>
                  </a:schemeClr>
                </a:solidFill>
              </a:rPr>
              <a:t>- ÚPPVII </a:t>
            </a:r>
            <a:r>
              <a:rPr lang="sk-SK" sz="1800" dirty="0">
                <a:solidFill>
                  <a:schemeClr val="tx1">
                    <a:lumMod val="50000"/>
                  </a:schemeClr>
                </a:solidFill>
              </a:rPr>
              <a:t>zároveň už pracuje na tzv. druhej vlne znižovania byrokracie, ktorej obsahom budú ďalšie dokumenty a potvrdenia, ktoré už občania nebudú musieť úradom predkladať v listinnej podobe. </a:t>
            </a:r>
            <a:r>
              <a:rPr lang="sk-SK" sz="1800" dirty="0" smtClean="0">
                <a:solidFill>
                  <a:schemeClr val="tx1">
                    <a:lumMod val="50000"/>
                  </a:schemeClr>
                </a:solidFill>
              </a:rPr>
              <a:t/>
            </a:r>
            <a:br>
              <a:rPr lang="sk-SK" sz="1800" dirty="0" smtClean="0">
                <a:solidFill>
                  <a:schemeClr val="tx1">
                    <a:lumMod val="50000"/>
                  </a:schemeClr>
                </a:solidFill>
              </a:rPr>
            </a:br>
            <a:r>
              <a:rPr lang="sk-SK" sz="1800" dirty="0">
                <a:solidFill>
                  <a:schemeClr val="tx1">
                    <a:lumMod val="50000"/>
                  </a:schemeClr>
                </a:solidFill>
              </a:rPr>
              <a:t/>
            </a:r>
            <a:br>
              <a:rPr lang="sk-SK" sz="1800" dirty="0">
                <a:solidFill>
                  <a:schemeClr val="tx1">
                    <a:lumMod val="50000"/>
                  </a:schemeClr>
                </a:solidFill>
              </a:rPr>
            </a:br>
            <a:r>
              <a:rPr lang="sk-SK" sz="1800" dirty="0" smtClean="0">
                <a:solidFill>
                  <a:schemeClr val="tx1">
                    <a:lumMod val="50000"/>
                  </a:schemeClr>
                </a:solidFill>
              </a:rPr>
              <a:t>Menovite </a:t>
            </a:r>
            <a:r>
              <a:rPr lang="sk-SK" sz="1800" dirty="0">
                <a:solidFill>
                  <a:schemeClr val="tx1">
                    <a:lumMod val="50000"/>
                  </a:schemeClr>
                </a:solidFill>
              </a:rPr>
              <a:t>pôjde o potvrdenia o návšteve školy, potvrdenia o daňových nedoplatkoch, potvrdenia o nedoplatkoch na sociálnom a na zdravotnom poistení.</a:t>
            </a:r>
            <a:br>
              <a:rPr lang="sk-SK" sz="1800" dirty="0">
                <a:solidFill>
                  <a:schemeClr val="tx1">
                    <a:lumMod val="50000"/>
                  </a:schemeClr>
                </a:solidFill>
              </a:rPr>
            </a:br>
            <a:r>
              <a:rPr lang="sk-SK" sz="1800" dirty="0">
                <a:solidFill>
                  <a:schemeClr val="tx1">
                    <a:lumMod val="50000"/>
                  </a:schemeClr>
                </a:solidFill>
              </a:rPr>
              <a:t> </a:t>
            </a:r>
            <a:br>
              <a:rPr lang="sk-SK" sz="1800" dirty="0">
                <a:solidFill>
                  <a:schemeClr val="tx1">
                    <a:lumMod val="50000"/>
                  </a:schemeClr>
                </a:solidFill>
              </a:rPr>
            </a:br>
            <a:r>
              <a:rPr lang="sk-SK" sz="1800" dirty="0" smtClean="0">
                <a:solidFill>
                  <a:schemeClr val="tx1">
                    <a:lumMod val="50000"/>
                  </a:schemeClr>
                </a:solidFill>
              </a:rPr>
              <a:t>Prebieha komunikácia </a:t>
            </a:r>
            <a:r>
              <a:rPr lang="sk-SK" sz="1800" dirty="0">
                <a:solidFill>
                  <a:schemeClr val="tx1">
                    <a:lumMod val="50000"/>
                  </a:schemeClr>
                </a:solidFill>
              </a:rPr>
              <a:t>s hlavnými partnermi pre tzv. druhú vlnu ako napríklad Sociálnou poisťovňou, Ministerstvom práce sociálnych vecí a rodiny, Ministerstvom financií a dodávateľmi technického riešenia a potrebné legislatívne úpravy by mohlo posunúť do legislatívneho procesu v najbližších mesiacoch tak, aby mohla druhá vlna znižovania byrokracie nadobudnúť účinnosť v druhej polovici roka 2019 resp. začiatkom roka 2020.  </a:t>
            </a:r>
            <a:r>
              <a:rPr lang="sk-SK" dirty="0"/>
              <a:t/>
            </a:r>
            <a:br>
              <a:rPr lang="sk-SK" dirty="0"/>
            </a:br>
            <a:endParaRPr lang="sk-SK" dirty="0"/>
          </a:p>
        </p:txBody>
      </p:sp>
    </p:spTree>
    <p:extLst>
      <p:ext uri="{BB962C8B-B14F-4D97-AF65-F5344CB8AC3E}">
        <p14:creationId xmlns:p14="http://schemas.microsoft.com/office/powerpoint/2010/main" val="7257683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kTextu 1"/>
          <p:cNvSpPr txBox="1"/>
          <p:nvPr/>
        </p:nvSpPr>
        <p:spPr>
          <a:xfrm>
            <a:off x="474785" y="5231423"/>
            <a:ext cx="6699738" cy="923330"/>
          </a:xfrm>
          <a:prstGeom prst="rect">
            <a:avLst/>
          </a:prstGeom>
          <a:noFill/>
        </p:spPr>
        <p:txBody>
          <a:bodyPr wrap="square" rtlCol="0">
            <a:spAutoFit/>
          </a:bodyPr>
          <a:lstStyle/>
          <a:p>
            <a:r>
              <a:rPr lang="sk-SK" dirty="0" smtClean="0"/>
              <a:t>JUDr. Lujza Paveleková</a:t>
            </a:r>
          </a:p>
          <a:p>
            <a:r>
              <a:rPr lang="sk-SK" dirty="0"/>
              <a:t>o</a:t>
            </a:r>
            <a:r>
              <a:rPr lang="sk-SK" dirty="0" smtClean="0"/>
              <a:t>dbor riadenia IT projektov</a:t>
            </a:r>
          </a:p>
          <a:p>
            <a:r>
              <a:rPr lang="sk-SK" dirty="0" smtClean="0"/>
              <a:t>Úrad podpredsedu vlády SR pre investície a informatizáciu</a:t>
            </a:r>
            <a:endParaRPr lang="sk-SK" dirty="0"/>
          </a:p>
        </p:txBody>
      </p:sp>
    </p:spTree>
    <p:extLst>
      <p:ext uri="{BB962C8B-B14F-4D97-AF65-F5344CB8AC3E}">
        <p14:creationId xmlns:p14="http://schemas.microsoft.com/office/powerpoint/2010/main" val="39600166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p:cNvSpPr>
            <a:spLocks noGrp="1"/>
          </p:cNvSpPr>
          <p:nvPr>
            <p:ph idx="1"/>
          </p:nvPr>
        </p:nvSpPr>
        <p:spPr>
          <a:xfrm>
            <a:off x="838200" y="184639"/>
            <a:ext cx="10515600" cy="5834368"/>
          </a:xfrm>
        </p:spPr>
        <p:txBody>
          <a:bodyPr/>
          <a:lstStyle/>
          <a:p>
            <a:pPr algn="ctr"/>
            <a:r>
              <a:rPr lang="sk-SK" sz="4800" dirty="0">
                <a:solidFill>
                  <a:schemeClr val="tx1"/>
                </a:solidFill>
              </a:rPr>
              <a:t>Právny </a:t>
            </a:r>
            <a:r>
              <a:rPr lang="sk-SK" sz="4800" dirty="0" smtClean="0">
                <a:solidFill>
                  <a:schemeClr val="tx1"/>
                </a:solidFill>
              </a:rPr>
              <a:t>základ</a:t>
            </a:r>
          </a:p>
          <a:p>
            <a:endParaRPr lang="sk-SK" dirty="0" smtClean="0">
              <a:solidFill>
                <a:schemeClr val="tx1">
                  <a:lumMod val="50000"/>
                </a:schemeClr>
              </a:solidFill>
            </a:endParaRPr>
          </a:p>
          <a:p>
            <a:r>
              <a:rPr lang="sk-SK" dirty="0" smtClean="0">
                <a:solidFill>
                  <a:schemeClr val="tx1">
                    <a:lumMod val="50000"/>
                  </a:schemeClr>
                </a:solidFill>
              </a:rPr>
              <a:t>zákon č. 177/2018 Z. </a:t>
            </a:r>
            <a:r>
              <a:rPr lang="sk-SK" dirty="0">
                <a:solidFill>
                  <a:schemeClr val="tx1">
                    <a:lumMod val="50000"/>
                  </a:schemeClr>
                </a:solidFill>
              </a:rPr>
              <a:t>z. </a:t>
            </a:r>
            <a:r>
              <a:rPr lang="sk-SK" dirty="0" smtClean="0">
                <a:solidFill>
                  <a:schemeClr val="tx1">
                    <a:lumMod val="50000"/>
                  </a:schemeClr>
                </a:solidFill>
              </a:rPr>
              <a:t>o </a:t>
            </a:r>
            <a:r>
              <a:rPr lang="sk-SK" dirty="0">
                <a:solidFill>
                  <a:schemeClr val="tx1">
                    <a:lumMod val="50000"/>
                  </a:schemeClr>
                </a:solidFill>
              </a:rPr>
              <a:t>niektorých opatreniach na znižovanie administratívnej záťaže využívaním informačných systémov verejnej správy a o zmene a doplnení niektorých zákonov (zákon proti byrokracii</a:t>
            </a:r>
            <a:r>
              <a:rPr lang="sk-SK" dirty="0" smtClean="0">
                <a:solidFill>
                  <a:schemeClr val="tx1">
                    <a:lumMod val="50000"/>
                  </a:schemeClr>
                </a:solidFill>
              </a:rPr>
              <a:t>)</a:t>
            </a:r>
          </a:p>
          <a:p>
            <a:endParaRPr lang="sk-SK" dirty="0" smtClean="0">
              <a:solidFill>
                <a:schemeClr val="tx1">
                  <a:lumMod val="50000"/>
                </a:schemeClr>
              </a:solidFill>
            </a:endParaRPr>
          </a:p>
          <a:p>
            <a:r>
              <a:rPr lang="sk-SK" dirty="0" smtClean="0">
                <a:solidFill>
                  <a:schemeClr val="tx1">
                    <a:lumMod val="50000"/>
                  </a:schemeClr>
                </a:solidFill>
              </a:rPr>
              <a:t>čl</a:t>
            </a:r>
            <a:r>
              <a:rPr lang="sk-SK" dirty="0">
                <a:solidFill>
                  <a:schemeClr val="tx1">
                    <a:lumMod val="50000"/>
                  </a:schemeClr>
                </a:solidFill>
              </a:rPr>
              <a:t>. </a:t>
            </a:r>
            <a:r>
              <a:rPr lang="sk-SK" dirty="0" smtClean="0">
                <a:solidFill>
                  <a:schemeClr val="tx1">
                    <a:lumMod val="50000"/>
                  </a:schemeClr>
                </a:solidFill>
              </a:rPr>
              <a:t>CLXVIII zákona proti byrokracii </a:t>
            </a:r>
          </a:p>
          <a:p>
            <a:r>
              <a:rPr lang="sk-SK" dirty="0" smtClean="0">
                <a:solidFill>
                  <a:schemeClr val="tx1">
                    <a:lumMod val="50000"/>
                  </a:schemeClr>
                </a:solidFill>
              </a:rPr>
              <a:t>- účinnosť od 1.9.2018</a:t>
            </a:r>
          </a:p>
          <a:p>
            <a:r>
              <a:rPr lang="sk-SK" dirty="0" smtClean="0">
                <a:solidFill>
                  <a:schemeClr val="tx1">
                    <a:lumMod val="50000"/>
                  </a:schemeClr>
                </a:solidFill>
              </a:rPr>
              <a:t>- účinnosť od 1.1.2018</a:t>
            </a:r>
            <a:endParaRPr lang="sk-SK" dirty="0">
              <a:solidFill>
                <a:schemeClr val="tx1">
                  <a:lumMod val="50000"/>
                </a:schemeClr>
              </a:solidFill>
            </a:endParaRPr>
          </a:p>
        </p:txBody>
      </p:sp>
    </p:spTree>
    <p:extLst>
      <p:ext uri="{BB962C8B-B14F-4D97-AF65-F5344CB8AC3E}">
        <p14:creationId xmlns:p14="http://schemas.microsoft.com/office/powerpoint/2010/main" val="3522182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p:cNvSpPr>
            <a:spLocks noGrp="1"/>
          </p:cNvSpPr>
          <p:nvPr>
            <p:ph idx="1"/>
          </p:nvPr>
        </p:nvSpPr>
        <p:spPr>
          <a:xfrm>
            <a:off x="838200" y="202223"/>
            <a:ext cx="10515600" cy="5816783"/>
          </a:xfrm>
        </p:spPr>
        <p:txBody>
          <a:bodyPr/>
          <a:lstStyle/>
          <a:p>
            <a:pPr algn="ctr"/>
            <a:r>
              <a:rPr lang="sk-SK" sz="4800" dirty="0">
                <a:solidFill>
                  <a:schemeClr val="tx1"/>
                </a:solidFill>
              </a:rPr>
              <a:t>Právny </a:t>
            </a:r>
            <a:r>
              <a:rPr lang="sk-SK" sz="4800" dirty="0" smtClean="0">
                <a:solidFill>
                  <a:schemeClr val="tx1"/>
                </a:solidFill>
              </a:rPr>
              <a:t>základ</a:t>
            </a:r>
          </a:p>
          <a:p>
            <a:endParaRPr lang="sk-SK" dirty="0">
              <a:solidFill>
                <a:schemeClr val="tx1">
                  <a:lumMod val="50000"/>
                </a:schemeClr>
              </a:solidFill>
            </a:endParaRPr>
          </a:p>
          <a:p>
            <a:r>
              <a:rPr lang="sk-SK" dirty="0" smtClean="0">
                <a:solidFill>
                  <a:schemeClr val="tx1">
                    <a:lumMod val="50000"/>
                  </a:schemeClr>
                </a:solidFill>
              </a:rPr>
              <a:t>§ 1 ods. 1 zákona proti byrokracii</a:t>
            </a:r>
          </a:p>
          <a:p>
            <a:endParaRPr lang="sk-SK" dirty="0" smtClean="0">
              <a:solidFill>
                <a:schemeClr val="tx1">
                  <a:lumMod val="50000"/>
                </a:schemeClr>
              </a:solidFill>
            </a:endParaRPr>
          </a:p>
          <a:p>
            <a:r>
              <a:rPr lang="sk-SK" dirty="0">
                <a:solidFill>
                  <a:schemeClr val="tx1">
                    <a:lumMod val="50000"/>
                  </a:schemeClr>
                </a:solidFill>
              </a:rPr>
              <a:t>Orgány verejnej moci sú pri svojej úradnej činnosti povinné a oprávnené získavať a používať údaje evidované v informačných systémoch verejnej správy a vyhotovovať si z nich výpisy a tieto údaje a výpisy si v nevyhnutnom rozsahu navzájom bezodplatne poskytovať. Takto získané údaje a výpisy, okrem údajov a výpisov z registra trestov, sa považujú za skutočnosti všeobecne známe; tieto údaje a výpisy sú použiteľné na právne účely.</a:t>
            </a:r>
          </a:p>
        </p:txBody>
      </p:sp>
    </p:spTree>
    <p:extLst>
      <p:ext uri="{BB962C8B-B14F-4D97-AF65-F5344CB8AC3E}">
        <p14:creationId xmlns:p14="http://schemas.microsoft.com/office/powerpoint/2010/main" val="32270785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p:cNvSpPr>
            <a:spLocks noGrp="1"/>
          </p:cNvSpPr>
          <p:nvPr>
            <p:ph idx="1"/>
          </p:nvPr>
        </p:nvSpPr>
        <p:spPr>
          <a:xfrm>
            <a:off x="838200" y="105509"/>
            <a:ext cx="10515600" cy="5913498"/>
          </a:xfrm>
        </p:spPr>
        <p:txBody>
          <a:bodyPr/>
          <a:lstStyle/>
          <a:p>
            <a:pPr algn="ctr"/>
            <a:r>
              <a:rPr lang="sk-SK" sz="3600" dirty="0" smtClean="0">
                <a:solidFill>
                  <a:schemeClr val="tx1">
                    <a:lumMod val="50000"/>
                  </a:schemeClr>
                </a:solidFill>
              </a:rPr>
              <a:t>Právny základ</a:t>
            </a:r>
          </a:p>
          <a:p>
            <a:r>
              <a:rPr lang="sk-SK" sz="1400" dirty="0" smtClean="0">
                <a:solidFill>
                  <a:schemeClr val="tx1">
                    <a:lumMod val="50000"/>
                  </a:schemeClr>
                </a:solidFill>
              </a:rPr>
              <a:t>§ 17 ods. 5 a 6 zákona č. 305/2013 Z. z. o elektronickej podobe výkonu pôsobnosti orgánov verejnej moci a o zmene a doplnení niektorých zákonov (zákon o e-</a:t>
            </a:r>
            <a:r>
              <a:rPr lang="sk-SK" sz="1400" dirty="0" err="1" smtClean="0">
                <a:solidFill>
                  <a:schemeClr val="tx1">
                    <a:lumMod val="50000"/>
                  </a:schemeClr>
                </a:solidFill>
              </a:rPr>
              <a:t>Governmente</a:t>
            </a:r>
            <a:r>
              <a:rPr lang="sk-SK" sz="1400" dirty="0" smtClean="0">
                <a:solidFill>
                  <a:schemeClr val="tx1">
                    <a:lumMod val="50000"/>
                  </a:schemeClr>
                </a:solidFill>
              </a:rPr>
              <a:t>) v znení neskorších predpisov</a:t>
            </a:r>
          </a:p>
          <a:p>
            <a:r>
              <a:rPr lang="sk-SK" sz="1400" dirty="0" smtClean="0">
                <a:solidFill>
                  <a:schemeClr val="tx1">
                    <a:lumMod val="50000"/>
                  </a:schemeClr>
                </a:solidFill>
              </a:rPr>
              <a:t>(5) </a:t>
            </a:r>
          </a:p>
          <a:p>
            <a:r>
              <a:rPr lang="sk-SK" sz="1400" dirty="0" smtClean="0">
                <a:solidFill>
                  <a:schemeClr val="tx1">
                    <a:lumMod val="50000"/>
                  </a:schemeClr>
                </a:solidFill>
              </a:rPr>
              <a:t>Ak </a:t>
            </a:r>
            <a:r>
              <a:rPr lang="sk-SK" sz="1400" dirty="0">
                <a:solidFill>
                  <a:schemeClr val="tx1">
                    <a:lumMod val="50000"/>
                  </a:schemeClr>
                </a:solidFill>
              </a:rPr>
              <a:t>zákon ukladá povinnosť predložiť orgánu verejnej moci na účely konania o právach, právom chránených záujmoch alebo povinnostiach osôb dokumenty, údaje alebo preukázať skutočnosti, orgán verejnej moci je oprávnený také dokumenty, údaje alebo preukázanie skutočností požadovať od účastníkov konania, len ak</a:t>
            </a:r>
          </a:p>
          <a:p>
            <a:r>
              <a:rPr lang="sk-SK" sz="1400" dirty="0">
                <a:solidFill>
                  <a:schemeClr val="tx1">
                    <a:lumMod val="50000"/>
                  </a:schemeClr>
                </a:solidFill>
              </a:rPr>
              <a:t>a) na tento účel nemožno použiť hodnotu referenčného údaja a nie sú známe orgánu verejnej moci z jeho činnosti,</a:t>
            </a:r>
          </a:p>
          <a:p>
            <a:r>
              <a:rPr lang="sk-SK" sz="1400" dirty="0">
                <a:solidFill>
                  <a:schemeClr val="tx1">
                    <a:lumMod val="50000"/>
                  </a:schemeClr>
                </a:solidFill>
              </a:rPr>
              <a:t>b) je to nevyhnutné pre bezpečnosť informačného systému alebo</a:t>
            </a:r>
          </a:p>
          <a:p>
            <a:r>
              <a:rPr lang="sk-SK" sz="1400" dirty="0">
                <a:solidFill>
                  <a:schemeClr val="tx1">
                    <a:lumMod val="50000"/>
                  </a:schemeClr>
                </a:solidFill>
              </a:rPr>
              <a:t>c) vznikne oprávnená pochybnosť o úplnosti hodnoty referenčného údaja alebo o tom, či zodpovedá skutočnosti, alebo ide o konanie o zápise, zmene alebo výmaze hodnoty referenčného údaja v referenčnom registri.</a:t>
            </a:r>
          </a:p>
          <a:p>
            <a:r>
              <a:rPr lang="sk-SK" sz="1400" dirty="0">
                <a:solidFill>
                  <a:schemeClr val="tx1">
                    <a:lumMod val="50000"/>
                  </a:schemeClr>
                </a:solidFill>
              </a:rPr>
              <a:t>(6)</a:t>
            </a:r>
          </a:p>
          <a:p>
            <a:r>
              <a:rPr lang="sk-SK" sz="1400" dirty="0">
                <a:solidFill>
                  <a:schemeClr val="tx1">
                    <a:lumMod val="50000"/>
                  </a:schemeClr>
                </a:solidFill>
              </a:rPr>
              <a:t>Ak zákon ustanovuje orgánu verejnej moci povinnosť získavať alebo použiť na účely výkonu verejnej moci úradné dokumenty, údaje vrátane osobných údajov alebo preukázať skutočnosti, v rozsahu, v akom sú vedené v informačnom systéme verejnej správy</a:t>
            </a:r>
            <a:r>
              <a:rPr lang="sk-SK" sz="1400" i="1" u="sng" baseline="30000" dirty="0">
                <a:solidFill>
                  <a:schemeClr val="tx1">
                    <a:lumMod val="50000"/>
                  </a:schemeClr>
                </a:solidFill>
                <a:hlinkClick r:id="rId2" tooltip="Odkaz na predpis alebo ustanovenie"/>
              </a:rPr>
              <a:t>3</a:t>
            </a:r>
            <a:r>
              <a:rPr lang="sk-SK" sz="1400" i="1" u="sng" dirty="0">
                <a:solidFill>
                  <a:schemeClr val="tx1">
                    <a:lumMod val="50000"/>
                  </a:schemeClr>
                </a:solidFill>
                <a:hlinkClick r:id="rId2" tooltip="Odkaz na predpis alebo ustanovenie"/>
              </a:rPr>
              <a:t>)</a:t>
            </a:r>
            <a:r>
              <a:rPr lang="sk-SK" sz="1400" dirty="0">
                <a:solidFill>
                  <a:schemeClr val="tx1">
                    <a:lumMod val="50000"/>
                  </a:schemeClr>
                </a:solidFill>
              </a:rPr>
              <a:t> v správe iného orgánu verejnej moci, je tento iný orgán verejnej moci povinný takéto úradné dokumenty, údaje alebo skutočnosti bezodplatne a bezodkladne poskytnúť v rozsahu nevyhnutnom na naplnenie účelu, na ktorý sa poskytujú, a to aj automatizovaným spôsobom a bez súhlasu dotknutých osôb. Ak sú úradné dokumenty, údaje alebo skutočnosti podľa prvej vety predmetom bankového tajomstva, daňového tajomstva, poštového tajomstva, telekomunikačného tajomstva alebo iného tajomstva alebo povinnosti mlčanlivosti podľa osobitných predpisov, orgán verejnej moci je povinný ich poskytnúť, len ak je udelený súhlas osoby, ktorá je podľa osobitných predpisov takýto súhlas oprávnená dať; to neplatí, ak sa podľa osobitných predpisov na ich poskytnutie súhlas nevyžaduje.</a:t>
            </a:r>
          </a:p>
          <a:p>
            <a:r>
              <a:rPr lang="sk-SK" sz="1400" dirty="0"/>
              <a:t> </a:t>
            </a:r>
          </a:p>
          <a:p>
            <a:endParaRPr lang="sk-SK" dirty="0"/>
          </a:p>
        </p:txBody>
      </p:sp>
    </p:spTree>
    <p:extLst>
      <p:ext uri="{BB962C8B-B14F-4D97-AF65-F5344CB8AC3E}">
        <p14:creationId xmlns:p14="http://schemas.microsoft.com/office/powerpoint/2010/main" val="29561715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p:cNvSpPr>
            <a:spLocks noGrp="1"/>
          </p:cNvSpPr>
          <p:nvPr>
            <p:ph idx="1"/>
          </p:nvPr>
        </p:nvSpPr>
        <p:spPr>
          <a:xfrm>
            <a:off x="838200" y="140677"/>
            <a:ext cx="10515600" cy="5878329"/>
          </a:xfrm>
        </p:spPr>
        <p:txBody>
          <a:bodyPr/>
          <a:lstStyle/>
          <a:p>
            <a:pPr algn="ctr"/>
            <a:r>
              <a:rPr lang="sk-SK" sz="4400" dirty="0">
                <a:solidFill>
                  <a:schemeClr val="tx1">
                    <a:lumMod val="50000"/>
                  </a:schemeClr>
                </a:solidFill>
              </a:rPr>
              <a:t>Právny základ</a:t>
            </a:r>
          </a:p>
          <a:p>
            <a:endParaRPr lang="sk-SK" b="1" dirty="0">
              <a:solidFill>
                <a:schemeClr val="tx1">
                  <a:lumMod val="50000"/>
                </a:schemeClr>
              </a:solidFill>
            </a:endParaRPr>
          </a:p>
          <a:p>
            <a:r>
              <a:rPr lang="sk-SK" b="1" dirty="0" smtClean="0">
                <a:solidFill>
                  <a:schemeClr val="tx1">
                    <a:lumMod val="50000"/>
                  </a:schemeClr>
                </a:solidFill>
              </a:rPr>
              <a:t>§ </a:t>
            </a:r>
            <a:r>
              <a:rPr lang="sk-SK" b="1" dirty="0">
                <a:solidFill>
                  <a:schemeClr val="tx1">
                    <a:lumMod val="50000"/>
                  </a:schemeClr>
                </a:solidFill>
              </a:rPr>
              <a:t>140 zákona č. 50/1976 Zb. o územnom plánovaní a stavebnom poriadku (stavebný zákon) v znení neskorších predpisov</a:t>
            </a:r>
            <a:endParaRPr lang="sk-SK" dirty="0">
              <a:solidFill>
                <a:schemeClr val="tx1">
                  <a:lumMod val="50000"/>
                </a:schemeClr>
              </a:solidFill>
            </a:endParaRPr>
          </a:p>
          <a:p>
            <a:endParaRPr lang="sk-SK" dirty="0">
              <a:solidFill>
                <a:schemeClr val="tx1">
                  <a:lumMod val="50000"/>
                </a:schemeClr>
              </a:solidFill>
            </a:endParaRPr>
          </a:p>
          <a:p>
            <a:r>
              <a:rPr lang="sk-SK" b="1" dirty="0" smtClean="0">
                <a:solidFill>
                  <a:schemeClr val="tx1">
                    <a:lumMod val="50000"/>
                  </a:schemeClr>
                </a:solidFill>
              </a:rPr>
              <a:t>Vzťah </a:t>
            </a:r>
            <a:r>
              <a:rPr lang="sk-SK" b="1" dirty="0">
                <a:solidFill>
                  <a:schemeClr val="tx1">
                    <a:lumMod val="50000"/>
                  </a:schemeClr>
                </a:solidFill>
              </a:rPr>
              <a:t>k správnemu poriadku</a:t>
            </a:r>
            <a:endParaRPr lang="sk-SK" dirty="0">
              <a:solidFill>
                <a:schemeClr val="tx1">
                  <a:lumMod val="50000"/>
                </a:schemeClr>
              </a:solidFill>
            </a:endParaRPr>
          </a:p>
          <a:p>
            <a:r>
              <a:rPr lang="sk-SK" dirty="0">
                <a:solidFill>
                  <a:schemeClr val="tx1">
                    <a:lumMod val="50000"/>
                  </a:schemeClr>
                </a:solidFill>
              </a:rPr>
              <a:t>Ak nie je výslovne ustanovené inak, vzťahujú sa na konanie podľa tohto zákona všeobecné predpisy o správnom konaní.</a:t>
            </a:r>
          </a:p>
          <a:p>
            <a:endParaRPr lang="sk-SK" dirty="0"/>
          </a:p>
        </p:txBody>
      </p:sp>
    </p:spTree>
    <p:extLst>
      <p:ext uri="{BB962C8B-B14F-4D97-AF65-F5344CB8AC3E}">
        <p14:creationId xmlns:p14="http://schemas.microsoft.com/office/powerpoint/2010/main" val="37945689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p:cNvSpPr>
            <a:spLocks noGrp="1"/>
          </p:cNvSpPr>
          <p:nvPr>
            <p:ph idx="1"/>
          </p:nvPr>
        </p:nvSpPr>
        <p:spPr>
          <a:xfrm>
            <a:off x="838200" y="79131"/>
            <a:ext cx="10515600" cy="5939875"/>
          </a:xfrm>
        </p:spPr>
        <p:txBody>
          <a:bodyPr/>
          <a:lstStyle/>
          <a:p>
            <a:endParaRPr lang="sk-SK" sz="1600" dirty="0" smtClean="0"/>
          </a:p>
          <a:p>
            <a:pPr algn="ctr"/>
            <a:r>
              <a:rPr lang="sk-SK" sz="4400" dirty="0">
                <a:solidFill>
                  <a:schemeClr val="tx1">
                    <a:lumMod val="50000"/>
                  </a:schemeClr>
                </a:solidFill>
              </a:rPr>
              <a:t>Právny základ</a:t>
            </a:r>
          </a:p>
          <a:p>
            <a:r>
              <a:rPr lang="sk-SK" sz="1400" dirty="0" smtClean="0">
                <a:solidFill>
                  <a:schemeClr val="tx1">
                    <a:lumMod val="50000"/>
                  </a:schemeClr>
                </a:solidFill>
              </a:rPr>
              <a:t>článkom </a:t>
            </a:r>
            <a:r>
              <a:rPr lang="sk-SK" sz="1400" dirty="0">
                <a:solidFill>
                  <a:schemeClr val="tx1">
                    <a:lumMod val="50000"/>
                  </a:schemeClr>
                </a:solidFill>
              </a:rPr>
              <a:t>II zákona proti </a:t>
            </a:r>
            <a:r>
              <a:rPr lang="sk-SK" sz="1400" dirty="0" smtClean="0">
                <a:solidFill>
                  <a:schemeClr val="tx1">
                    <a:lumMod val="50000"/>
                  </a:schemeClr>
                </a:solidFill>
              </a:rPr>
              <a:t>byrokracii sa doplnil správny poriadok v časti</a:t>
            </a:r>
            <a:endParaRPr lang="sk-SK" sz="1400" dirty="0">
              <a:solidFill>
                <a:schemeClr val="tx1">
                  <a:lumMod val="50000"/>
                </a:schemeClr>
              </a:solidFill>
            </a:endParaRPr>
          </a:p>
          <a:p>
            <a:r>
              <a:rPr lang="sk-SK" sz="1400" b="1" dirty="0">
                <a:solidFill>
                  <a:schemeClr val="tx1">
                    <a:lumMod val="50000"/>
                  </a:schemeClr>
                </a:solidFill>
              </a:rPr>
              <a:t>§ 32 zákona č. 71/1967 Zb. o správnom konaní (správny poriadok) v znení neskorších predpisov</a:t>
            </a:r>
            <a:endParaRPr lang="sk-SK" sz="1400" dirty="0">
              <a:solidFill>
                <a:schemeClr val="tx1">
                  <a:lumMod val="50000"/>
                </a:schemeClr>
              </a:solidFill>
            </a:endParaRPr>
          </a:p>
          <a:p>
            <a:r>
              <a:rPr lang="sk-SK" sz="1400" dirty="0">
                <a:solidFill>
                  <a:schemeClr val="tx1">
                    <a:lumMod val="50000"/>
                  </a:schemeClr>
                </a:solidFill>
              </a:rPr>
              <a:t>Podklad rozhodnutia</a:t>
            </a:r>
          </a:p>
          <a:p>
            <a:r>
              <a:rPr lang="sk-SK" sz="1400" dirty="0">
                <a:solidFill>
                  <a:schemeClr val="tx1">
                    <a:lumMod val="50000"/>
                  </a:schemeClr>
                </a:solidFill>
              </a:rPr>
              <a:t>§ 32</a:t>
            </a:r>
          </a:p>
          <a:p>
            <a:r>
              <a:rPr lang="sk-SK" sz="1400" dirty="0">
                <a:solidFill>
                  <a:schemeClr val="tx1">
                    <a:lumMod val="50000"/>
                  </a:schemeClr>
                </a:solidFill>
              </a:rPr>
              <a:t>(1)</a:t>
            </a:r>
          </a:p>
          <a:p>
            <a:r>
              <a:rPr lang="sk-SK" sz="1400" dirty="0">
                <a:solidFill>
                  <a:schemeClr val="tx1">
                    <a:lumMod val="50000"/>
                  </a:schemeClr>
                </a:solidFill>
              </a:rPr>
              <a:t>Správny orgán je povinný zistiť presne a úplne skutočný stav veci a za tým účelom si obstarať potrebné podklady pre rozhodnutie. Pritom nie je viazaný len návrhmi účastníkov konania.</a:t>
            </a:r>
          </a:p>
          <a:p>
            <a:r>
              <a:rPr lang="sk-SK" sz="1400" dirty="0">
                <a:solidFill>
                  <a:schemeClr val="tx1">
                    <a:lumMod val="50000"/>
                  </a:schemeClr>
                </a:solidFill>
              </a:rPr>
              <a:t> </a:t>
            </a:r>
          </a:p>
          <a:p>
            <a:r>
              <a:rPr lang="sk-SK" sz="1400" dirty="0">
                <a:solidFill>
                  <a:schemeClr val="tx1">
                    <a:lumMod val="50000"/>
                  </a:schemeClr>
                </a:solidFill>
              </a:rPr>
              <a:t>(2)</a:t>
            </a:r>
          </a:p>
          <a:p>
            <a:r>
              <a:rPr lang="sk-SK" sz="1400" dirty="0">
                <a:solidFill>
                  <a:schemeClr val="tx1">
                    <a:lumMod val="50000"/>
                  </a:schemeClr>
                </a:solidFill>
              </a:rPr>
              <a:t>Podkladom pre rozhodnutie sú najmä podania, návrhy a vyjadrenia účastníkov konania, dôkazy, čestné vyhlásenia, ako aj skutočnosti všeobecne známe alebo známe správnemu orgánu z jeho úradnej činnosti. Rozsah a spôsob zisťovania podkladov pre rozhodnutie určuje správny orgán. </a:t>
            </a:r>
            <a:endParaRPr lang="sk-SK" sz="1400" dirty="0" smtClean="0">
              <a:solidFill>
                <a:schemeClr val="tx1">
                  <a:lumMod val="50000"/>
                </a:schemeClr>
              </a:solidFill>
            </a:endParaRPr>
          </a:p>
          <a:p>
            <a:r>
              <a:rPr lang="sk-SK" sz="1400" dirty="0" smtClean="0">
                <a:solidFill>
                  <a:srgbClr val="FF0000"/>
                </a:solidFill>
              </a:rPr>
              <a:t>Údaje </a:t>
            </a:r>
            <a:r>
              <a:rPr lang="sk-SK" sz="1400" dirty="0">
                <a:solidFill>
                  <a:srgbClr val="FF0000"/>
                </a:solidFill>
              </a:rPr>
              <a:t>z informačných systémov verejnej správy a výpisy z nich, okrem údajov a výpisov z registra trestov, sa považujú za všeobecne známe skutočnosti a sú použiteľné na právne účely. Tieto údaje nemusí účastník konania a zúčastnená osoba správnemu orgánu preukazovať dokladmi. Doklady vydané správnym orgánom a obsah vlastných evidencií správneho orgánu sa považujú za skutočnosti známe správnemu orgánu z úradnej činnosti, ktoré nemusia účastník konania a zúčastnená osoba správnemu orgánu dokladovať.</a:t>
            </a:r>
          </a:p>
          <a:p>
            <a:endParaRPr lang="sk-SK" sz="1400" dirty="0"/>
          </a:p>
        </p:txBody>
      </p:sp>
    </p:spTree>
    <p:extLst>
      <p:ext uri="{BB962C8B-B14F-4D97-AF65-F5344CB8AC3E}">
        <p14:creationId xmlns:p14="http://schemas.microsoft.com/office/powerpoint/2010/main" val="19483851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p:cNvSpPr>
            <a:spLocks noGrp="1"/>
          </p:cNvSpPr>
          <p:nvPr>
            <p:ph idx="1"/>
          </p:nvPr>
        </p:nvSpPr>
        <p:spPr>
          <a:xfrm>
            <a:off x="838200" y="123093"/>
            <a:ext cx="10515600" cy="5895914"/>
          </a:xfrm>
        </p:spPr>
        <p:txBody>
          <a:bodyPr/>
          <a:lstStyle/>
          <a:p>
            <a:r>
              <a:rPr lang="sk-SK" u="sng" dirty="0">
                <a:solidFill>
                  <a:schemeClr val="tx1">
                    <a:lumMod val="50000"/>
                  </a:schemeClr>
                </a:solidFill>
              </a:rPr>
              <a:t>Legislatívne usmernenie: </a:t>
            </a:r>
            <a:endParaRPr lang="sk-SK" u="sng" dirty="0" smtClean="0">
              <a:solidFill>
                <a:schemeClr val="tx1">
                  <a:lumMod val="50000"/>
                </a:schemeClr>
              </a:solidFill>
            </a:endParaRPr>
          </a:p>
          <a:p>
            <a:r>
              <a:rPr lang="sk-SK" sz="2000" dirty="0">
                <a:solidFill>
                  <a:schemeClr val="tx1">
                    <a:lumMod val="50000"/>
                  </a:schemeClr>
                </a:solidFill>
              </a:rPr>
              <a:t>Zákon proti byrokracii novelizoval zoznam zákonov, ktoré upravujú konania, v ktorých nie je možné dožadovať sa listinnej formy výpisov.</a:t>
            </a:r>
          </a:p>
          <a:p>
            <a:r>
              <a:rPr lang="sk-SK" sz="2000" dirty="0">
                <a:solidFill>
                  <a:schemeClr val="tx1">
                    <a:lumMod val="50000"/>
                  </a:schemeClr>
                </a:solidFill>
              </a:rPr>
              <a:t>Nejde však o taxatívny, t. j. uzavretý výpočet zákonov (účelov). </a:t>
            </a:r>
            <a:endParaRPr lang="sk-SK" sz="2000" dirty="0" smtClean="0">
              <a:solidFill>
                <a:schemeClr val="tx1">
                  <a:lumMod val="50000"/>
                </a:schemeClr>
              </a:solidFill>
            </a:endParaRPr>
          </a:p>
          <a:p>
            <a:endParaRPr lang="sk-SK" sz="2000" dirty="0">
              <a:solidFill>
                <a:schemeClr val="tx1">
                  <a:lumMod val="50000"/>
                </a:schemeClr>
              </a:solidFill>
            </a:endParaRPr>
          </a:p>
          <a:p>
            <a:r>
              <a:rPr lang="sk-SK" sz="2000" dirty="0" smtClean="0">
                <a:solidFill>
                  <a:schemeClr val="tx1">
                    <a:lumMod val="50000"/>
                  </a:schemeClr>
                </a:solidFill>
              </a:rPr>
              <a:t>Ak </a:t>
            </a:r>
            <a:r>
              <a:rPr lang="sk-SK" sz="2000" dirty="0">
                <a:solidFill>
                  <a:schemeClr val="tx1">
                    <a:lumMod val="50000"/>
                  </a:schemeClr>
                </a:solidFill>
              </a:rPr>
              <a:t>vyžadovanie výpisov v listinnej forme vyplýva </a:t>
            </a:r>
            <a:r>
              <a:rPr lang="sk-SK" sz="2000" dirty="0" smtClean="0">
                <a:solidFill>
                  <a:schemeClr val="tx1">
                    <a:lumMod val="50000"/>
                  </a:schemeClr>
                </a:solidFill>
              </a:rPr>
              <a:t>zo všeobecne záväzných právnych predpisov, </a:t>
            </a:r>
            <a:r>
              <a:rPr lang="sk-SK" sz="2000" dirty="0">
                <a:solidFill>
                  <a:schemeClr val="tx1">
                    <a:lumMod val="50000"/>
                  </a:schemeClr>
                </a:solidFill>
              </a:rPr>
              <a:t>orgány verejnej moci sú Uznesením vlády Slovenskej republiky č. 84 z 21. februára 2018 k návrhu zákona o niektorých opatreniach na znižovanie administratívnej záťaže využívaním informačných systémov verejnej správy a o zmene a doplnení niektorých zákonov (zákon proti byrokracii) povinné zosúladiť </a:t>
            </a:r>
            <a:r>
              <a:rPr lang="sk-SK" sz="2000" dirty="0" smtClean="0">
                <a:solidFill>
                  <a:schemeClr val="tx1">
                    <a:lumMod val="50000"/>
                  </a:schemeClr>
                </a:solidFill>
              </a:rPr>
              <a:t>tieto všeobecne záväzné právne </a:t>
            </a:r>
            <a:r>
              <a:rPr lang="sk-SK" sz="2000" dirty="0">
                <a:solidFill>
                  <a:schemeClr val="tx1">
                    <a:lumMod val="50000"/>
                  </a:schemeClr>
                </a:solidFill>
              </a:rPr>
              <a:t>predpisy. </a:t>
            </a:r>
            <a:endParaRPr lang="sk-SK" sz="2000" dirty="0" smtClean="0">
              <a:solidFill>
                <a:schemeClr val="tx1">
                  <a:lumMod val="50000"/>
                </a:schemeClr>
              </a:solidFill>
            </a:endParaRPr>
          </a:p>
          <a:p>
            <a:r>
              <a:rPr lang="sk-SK" sz="2000" dirty="0" smtClean="0">
                <a:solidFill>
                  <a:schemeClr val="tx1">
                    <a:lumMod val="50000"/>
                  </a:schemeClr>
                </a:solidFill>
              </a:rPr>
              <a:t>Ak </a:t>
            </a:r>
            <a:r>
              <a:rPr lang="sk-SK" sz="2000" dirty="0">
                <a:solidFill>
                  <a:schemeClr val="tx1">
                    <a:lumMod val="50000"/>
                  </a:schemeClr>
                </a:solidFill>
              </a:rPr>
              <a:t>existujú všeobecne záväzné </a:t>
            </a:r>
            <a:r>
              <a:rPr lang="sk-SK" sz="2000" dirty="0" smtClean="0">
                <a:solidFill>
                  <a:schemeClr val="tx1">
                    <a:lumMod val="50000"/>
                  </a:schemeClr>
                </a:solidFill>
              </a:rPr>
              <a:t>právne </a:t>
            </a:r>
            <a:r>
              <a:rPr lang="sk-SK" sz="2000" dirty="0">
                <a:solidFill>
                  <a:schemeClr val="tx1">
                    <a:lumMod val="50000"/>
                  </a:schemeClr>
                </a:solidFill>
              </a:rPr>
              <a:t>predpisy, ktoré nie sú v súlade so zákonom proti byrokracii, je potrebná novelizácia. </a:t>
            </a:r>
            <a:endParaRPr lang="sk-SK" sz="2000" dirty="0" smtClean="0">
              <a:solidFill>
                <a:schemeClr val="tx1">
                  <a:lumMod val="50000"/>
                </a:schemeClr>
              </a:solidFill>
            </a:endParaRPr>
          </a:p>
          <a:p>
            <a:r>
              <a:rPr lang="sk-SK" sz="2000" dirty="0" smtClean="0">
                <a:solidFill>
                  <a:schemeClr val="tx1">
                    <a:lumMod val="50000"/>
                  </a:schemeClr>
                </a:solidFill>
              </a:rPr>
              <a:t>Táto </a:t>
            </a:r>
            <a:r>
              <a:rPr lang="sk-SK" sz="2000" dirty="0">
                <a:solidFill>
                  <a:schemeClr val="tx1">
                    <a:lumMod val="50000"/>
                  </a:schemeClr>
                </a:solidFill>
              </a:rPr>
              <a:t>úloha im vyplýva z vyššie uvedeného uznesenia vlády Slovenskej republiky.</a:t>
            </a:r>
          </a:p>
          <a:p>
            <a:endParaRPr lang="sk-SK" dirty="0"/>
          </a:p>
        </p:txBody>
      </p:sp>
    </p:spTree>
    <p:extLst>
      <p:ext uri="{BB962C8B-B14F-4D97-AF65-F5344CB8AC3E}">
        <p14:creationId xmlns:p14="http://schemas.microsoft.com/office/powerpoint/2010/main" val="10556907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82709"/>
            <a:ext cx="10515600" cy="1325563"/>
          </a:xfrm>
        </p:spPr>
        <p:txBody>
          <a:bodyPr/>
          <a:lstStyle/>
          <a:p>
            <a:r>
              <a:rPr lang="sk-SK" sz="1050" dirty="0"/>
              <a:t>§ 1 ods. 1 zákona proti byrokracii</a:t>
            </a:r>
            <a:br>
              <a:rPr lang="sk-SK" sz="1050" dirty="0"/>
            </a:br>
            <a:r>
              <a:rPr lang="sk-SK" sz="1050" dirty="0"/>
              <a:t/>
            </a:r>
            <a:br>
              <a:rPr lang="sk-SK" sz="1050" dirty="0"/>
            </a:br>
            <a:r>
              <a:rPr lang="sk-SK" sz="1050" dirty="0"/>
              <a:t>Orgány verejnej moci sú pri svojej úradnej činnosti povinné a oprávnené získavať a používať údaje evidované v informačných systémoch verejnej správy a vyhotovovať si z nich výpisy a tieto údaje a výpisy si v nevyhnutnom rozsahu navzájom bezodplatne poskytovať. Takto získané údaje a výpisy, okrem údajov a výpisov z registra trestov, sa považujú za skutočnosti všeobecne známe; tieto údaje a výpisy sú použiteľné na právne účely.</a:t>
            </a:r>
            <a:r>
              <a:rPr lang="sk-SK" dirty="0"/>
              <a:t/>
            </a:r>
            <a:br>
              <a:rPr lang="sk-SK" dirty="0"/>
            </a:br>
            <a:endParaRPr lang="sk-SK" dirty="0"/>
          </a:p>
        </p:txBody>
      </p:sp>
      <p:sp>
        <p:nvSpPr>
          <p:cNvPr id="3" name="Zástupný objekt pre obsah 2"/>
          <p:cNvSpPr>
            <a:spLocks noGrp="1"/>
          </p:cNvSpPr>
          <p:nvPr>
            <p:ph idx="1"/>
          </p:nvPr>
        </p:nvSpPr>
        <p:spPr>
          <a:xfrm>
            <a:off x="838200" y="1213339"/>
            <a:ext cx="10515600" cy="4805668"/>
          </a:xfrm>
        </p:spPr>
        <p:txBody>
          <a:bodyPr/>
          <a:lstStyle/>
          <a:p>
            <a:pPr algn="just"/>
            <a:r>
              <a:rPr lang="sk-SK" sz="1100" dirty="0" smtClean="0">
                <a:solidFill>
                  <a:schemeClr val="tx1">
                    <a:lumMod val="50000"/>
                  </a:schemeClr>
                </a:solidFill>
              </a:rPr>
              <a:t>Kto je orgán verejnej moci?</a:t>
            </a:r>
          </a:p>
          <a:p>
            <a:pPr lvl="0" algn="just"/>
            <a:r>
              <a:rPr lang="sk-SK" sz="1100" dirty="0">
                <a:solidFill>
                  <a:schemeClr val="tx1">
                    <a:lumMod val="50000"/>
                  </a:schemeClr>
                </a:solidFill>
              </a:rPr>
              <a:t>Pojem „orgán verejnej moci“ (ďalej len „OVM“) nie je definovaný v právnom poriadku Slovenskej republiky. Ale je možné vykladať ho tak, že ide o orgán, ktorý vykonáva verejnú moc.</a:t>
            </a:r>
          </a:p>
          <a:p>
            <a:pPr algn="just"/>
            <a:r>
              <a:rPr lang="sk-SK" sz="1100" dirty="0">
                <a:solidFill>
                  <a:schemeClr val="tx1">
                    <a:lumMod val="50000"/>
                  </a:schemeClr>
                </a:solidFill>
              </a:rPr>
              <a:t>Podľa zákona č. 305/2013 Z. z. o elektronickej podobe výkonu pôsobnosti orgánov verejnej moci a o zmene a doplnení niektorých zákonov (zákon o e-</a:t>
            </a:r>
            <a:r>
              <a:rPr lang="sk-SK" sz="1100" dirty="0" err="1">
                <a:solidFill>
                  <a:schemeClr val="tx1">
                    <a:lumMod val="50000"/>
                  </a:schemeClr>
                </a:solidFill>
              </a:rPr>
              <a:t>Governmente</a:t>
            </a:r>
            <a:r>
              <a:rPr lang="sk-SK" sz="1100" dirty="0">
                <a:solidFill>
                  <a:schemeClr val="tx1">
                    <a:lumMod val="50000"/>
                  </a:schemeClr>
                </a:solidFill>
              </a:rPr>
              <a:t>) výkon verejnej moci je konanie o právach, právom chránených záujmoch a povinnostiach osôb.</a:t>
            </a:r>
          </a:p>
          <a:p>
            <a:pPr algn="just"/>
            <a:r>
              <a:rPr lang="sk-SK" sz="1100" dirty="0">
                <a:solidFill>
                  <a:schemeClr val="tx1">
                    <a:lumMod val="50000"/>
                  </a:schemeClr>
                </a:solidFill>
              </a:rPr>
              <a:t>Orgán verejnej moci a výkon verejnej moc popisuje aj uznesenie Ústavného súdu zo dňa 9. júna 1992 </a:t>
            </a:r>
            <a:r>
              <a:rPr lang="sk-SK" sz="1100" dirty="0" err="1">
                <a:solidFill>
                  <a:schemeClr val="tx1">
                    <a:lumMod val="50000"/>
                  </a:schemeClr>
                </a:solidFill>
              </a:rPr>
              <a:t>sp</a:t>
            </a:r>
            <a:r>
              <a:rPr lang="sk-SK" sz="1100" dirty="0">
                <a:solidFill>
                  <a:schemeClr val="tx1">
                    <a:lumMod val="50000"/>
                  </a:schemeClr>
                </a:solidFill>
              </a:rPr>
              <a:t>. zn. I. ÚS 191/92 :</a:t>
            </a:r>
          </a:p>
          <a:p>
            <a:pPr algn="just"/>
            <a:r>
              <a:rPr lang="sk-SK" sz="1100" dirty="0">
                <a:solidFill>
                  <a:schemeClr val="tx1">
                    <a:lumMod val="50000"/>
                  </a:schemeClr>
                </a:solidFill>
              </a:rPr>
              <a:t>„... je verejnou mocou je taká moc, ktorá autoritatívne rozhoduje o právach a povinnostiach subjektov, či už priamo, alebo sprostredkovane. Subjekt, o ktorého právach alebo povinnostiach rozhoduje orgán verejnej moci, nie je v rovnoprávnom postavení s týmto orgánom a obsah rozhodnutia tohto orgánu nezávisí od vôle subjektu. Verejnú moc vykonáva štát predovšetkým prostredníctvom orgánov moci zákonodarnej, výkonnej a súdnej a za určitých podmienok ju môže vykonávať aj prostredníctvom ďalších subjektov. Kritériom pre určenie, či iný subjekt koná ako orgán verejnej moci je skutočnosť, či konkrétny subjekt rozhoduje o právach a povinnostiach iných osôb a tieto rozhodnutia sú štátnou mocou vynútiteľné, či môže štát do týchto práv a povinností zasahovať. Orgánom v právnom slova zmysle je právnická osoba, vykonávajúca svoju činnosť ako povinnosť alebo kompetenciu a je zriadená k trvalému a opakujúcemu sa výkonu činnosti.“</a:t>
            </a:r>
            <a:br>
              <a:rPr lang="sk-SK" sz="1100" dirty="0">
                <a:solidFill>
                  <a:schemeClr val="tx1">
                    <a:lumMod val="50000"/>
                  </a:schemeClr>
                </a:solidFill>
              </a:rPr>
            </a:br>
            <a:endParaRPr lang="sk-SK" sz="1100" dirty="0">
              <a:solidFill>
                <a:schemeClr val="tx1">
                  <a:lumMod val="50000"/>
                </a:schemeClr>
              </a:solidFill>
            </a:endParaRPr>
          </a:p>
          <a:p>
            <a:pPr algn="just"/>
            <a:r>
              <a:rPr lang="sk-SK" sz="1100" dirty="0">
                <a:solidFill>
                  <a:schemeClr val="tx1">
                    <a:lumMod val="50000"/>
                  </a:schemeClr>
                </a:solidFill>
              </a:rPr>
              <a:t>Orgán verejnej moci teda je</a:t>
            </a:r>
          </a:p>
          <a:p>
            <a:pPr lvl="0" algn="just" fontAlgn="base"/>
            <a:r>
              <a:rPr lang="sk-SK" sz="1100" u="sng" dirty="0">
                <a:solidFill>
                  <a:schemeClr val="tx1">
                    <a:lumMod val="50000"/>
                  </a:schemeClr>
                </a:solidFill>
              </a:rPr>
              <a:t>štátne orgá</a:t>
            </a:r>
            <a:r>
              <a:rPr lang="sk-SK" sz="1100" dirty="0">
                <a:solidFill>
                  <a:schemeClr val="tx1">
                    <a:lumMod val="50000"/>
                  </a:schemeClr>
                </a:solidFill>
              </a:rPr>
              <a:t>ny (Ústredné a ostatné ústredné orgány štátnej správy, súdy, prokuratúra, Národná rada SR, výbory NR SR.), </a:t>
            </a:r>
          </a:p>
          <a:p>
            <a:pPr lvl="0" algn="just" fontAlgn="base"/>
            <a:r>
              <a:rPr lang="sk-SK" sz="1100" u="sng" dirty="0">
                <a:solidFill>
                  <a:schemeClr val="tx1">
                    <a:lumMod val="50000"/>
                  </a:schemeClr>
                </a:solidFill>
              </a:rPr>
              <a:t>obce a mestá, VÚC </a:t>
            </a:r>
            <a:r>
              <a:rPr lang="sk-SK" sz="1100" dirty="0">
                <a:solidFill>
                  <a:schemeClr val="tx1">
                    <a:lumMod val="50000"/>
                  </a:schemeClr>
                </a:solidFill>
              </a:rPr>
              <a:t>(ich orgány; orgány, ktoré vykonávajú prenesený výkon štátnej správy (matričné veci, stavebné konanie). Orgány, ktoré vykonávajú originálne kompetencie (miestne dane),</a:t>
            </a:r>
          </a:p>
          <a:p>
            <a:pPr lvl="0" algn="just" fontAlgn="base"/>
            <a:r>
              <a:rPr lang="sk-SK" sz="1100" u="sng" dirty="0">
                <a:solidFill>
                  <a:schemeClr val="tx1">
                    <a:lumMod val="50000"/>
                  </a:schemeClr>
                </a:solidFill>
              </a:rPr>
              <a:t>verejnoprávne inštitúcie</a:t>
            </a:r>
            <a:r>
              <a:rPr lang="sk-SK" sz="1100" dirty="0">
                <a:solidFill>
                  <a:schemeClr val="tx1">
                    <a:lumMod val="50000"/>
                  </a:schemeClr>
                </a:solidFill>
              </a:rPr>
              <a:t> (Sociálna poisťovňa, školy, zdravotné poisťovne) </a:t>
            </a:r>
          </a:p>
          <a:p>
            <a:pPr algn="just" fontAlgn="base"/>
            <a:r>
              <a:rPr lang="sk-SK" sz="1100" dirty="0">
                <a:solidFill>
                  <a:schemeClr val="tx1">
                    <a:lumMod val="50000"/>
                  </a:schemeClr>
                </a:solidFill>
              </a:rPr>
              <a:t>Škola rozhoduje o prijatí a neprijatí študenta na štúdium, a teda má povinnosť postupovať podľa zákona o </a:t>
            </a:r>
            <a:r>
              <a:rPr lang="sk-SK" sz="1100" dirty="0" err="1">
                <a:solidFill>
                  <a:schemeClr val="tx1">
                    <a:lumMod val="50000"/>
                  </a:schemeClr>
                </a:solidFill>
              </a:rPr>
              <a:t>eGovernmente</a:t>
            </a:r>
            <a:r>
              <a:rPr lang="sk-SK" sz="1100" dirty="0">
                <a:solidFill>
                  <a:schemeClr val="tx1">
                    <a:lumMod val="50000"/>
                  </a:schemeClr>
                </a:solidFill>
              </a:rPr>
              <a:t>.</a:t>
            </a:r>
          </a:p>
          <a:p>
            <a:pPr algn="just" fontAlgn="base"/>
            <a:r>
              <a:rPr lang="sk-SK" sz="1100" dirty="0">
                <a:solidFill>
                  <a:schemeClr val="tx1">
                    <a:lumMod val="50000"/>
                  </a:schemeClr>
                </a:solidFill>
              </a:rPr>
              <a:t>Sociálna poisťovňa priznáva poskytnutie sociálnej dávky, a teda má povinnosť    postupovať podľa zákona o </a:t>
            </a:r>
            <a:r>
              <a:rPr lang="sk-SK" sz="1100" dirty="0" err="1">
                <a:solidFill>
                  <a:schemeClr val="tx1">
                    <a:lumMod val="50000"/>
                  </a:schemeClr>
                </a:solidFill>
              </a:rPr>
              <a:t>eGovernmente</a:t>
            </a:r>
            <a:r>
              <a:rPr lang="sk-SK" sz="1100" dirty="0">
                <a:solidFill>
                  <a:schemeClr val="tx1">
                    <a:lumMod val="50000"/>
                  </a:schemeClr>
                </a:solidFill>
              </a:rPr>
              <a:t>.  </a:t>
            </a:r>
          </a:p>
          <a:p>
            <a:pPr algn="just" fontAlgn="base"/>
            <a:r>
              <a:rPr lang="sk-SK" sz="1100" dirty="0">
                <a:solidFill>
                  <a:schemeClr val="tx1">
                    <a:lumMod val="50000"/>
                  </a:schemeClr>
                </a:solidFill>
              </a:rPr>
              <a:t>RTVS nerozhoduje v žiadnom postupe, a teda nie je povinnou postupovať podľa zákona o </a:t>
            </a:r>
            <a:r>
              <a:rPr lang="sk-SK" sz="1100" dirty="0" err="1">
                <a:solidFill>
                  <a:schemeClr val="tx1">
                    <a:lumMod val="50000"/>
                  </a:schemeClr>
                </a:solidFill>
              </a:rPr>
              <a:t>eGovernmente</a:t>
            </a:r>
            <a:r>
              <a:rPr lang="sk-SK" sz="1100" dirty="0">
                <a:solidFill>
                  <a:schemeClr val="tx1">
                    <a:lumMod val="50000"/>
                  </a:schemeClr>
                </a:solidFill>
              </a:rPr>
              <a:t>.</a:t>
            </a:r>
          </a:p>
          <a:p>
            <a:pPr algn="just"/>
            <a:r>
              <a:rPr lang="sk-SK" sz="1100" u="sng" dirty="0">
                <a:solidFill>
                  <a:schemeClr val="tx1">
                    <a:lumMod val="50000"/>
                  </a:schemeClr>
                </a:solidFill>
              </a:rPr>
              <a:t>niektoré fyzické osoby</a:t>
            </a:r>
            <a:r>
              <a:rPr lang="sk-SK" sz="1100" dirty="0">
                <a:solidFill>
                  <a:schemeClr val="tx1">
                    <a:lumMod val="50000"/>
                  </a:schemeClr>
                </a:solidFill>
              </a:rPr>
              <a:t> (notári, exekútori) </a:t>
            </a:r>
            <a:r>
              <a:rPr lang="sk-SK" sz="1100" u="sng" dirty="0">
                <a:solidFill>
                  <a:schemeClr val="tx1">
                    <a:lumMod val="50000"/>
                  </a:schemeClr>
                </a:solidFill>
              </a:rPr>
              <a:t>a právnické osoby</a:t>
            </a:r>
            <a:r>
              <a:rPr lang="sk-SK" sz="1100" dirty="0">
                <a:solidFill>
                  <a:schemeClr val="tx1">
                    <a:lumMod val="50000"/>
                  </a:schemeClr>
                </a:solidFill>
              </a:rPr>
              <a:t> (profesijné komory)</a:t>
            </a:r>
          </a:p>
        </p:txBody>
      </p:sp>
    </p:spTree>
    <p:extLst>
      <p:ext uri="{BB962C8B-B14F-4D97-AF65-F5344CB8AC3E}">
        <p14:creationId xmlns:p14="http://schemas.microsoft.com/office/powerpoint/2010/main" val="39108132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UPPVII Theme Colors">
      <a:dk1>
        <a:srgbClr val="263C80"/>
      </a:dk1>
      <a:lt1>
        <a:sysClr val="window" lastClr="FFFFFF"/>
      </a:lt1>
      <a:dk2>
        <a:srgbClr val="263C80"/>
      </a:dk2>
      <a:lt2>
        <a:srgbClr val="D1D3D4"/>
      </a:lt2>
      <a:accent1>
        <a:srgbClr val="D1D3D4"/>
      </a:accent1>
      <a:accent2>
        <a:srgbClr val="0055A1"/>
      </a:accent2>
      <a:accent3>
        <a:srgbClr val="ED1C24"/>
      </a:accent3>
      <a:accent4>
        <a:srgbClr val="263C80"/>
      </a:accent4>
      <a:accent5>
        <a:srgbClr val="5F7BCF"/>
      </a:accent5>
      <a:accent6>
        <a:srgbClr val="F4767B"/>
      </a:accent6>
      <a:hlink>
        <a:srgbClr val="FFFFFF"/>
      </a:hlink>
      <a:folHlink>
        <a:srgbClr val="ED1C24"/>
      </a:folHlink>
    </a:clrScheme>
    <a:fontScheme name="Asap font family">
      <a:majorFont>
        <a:latin typeface="Asap"/>
        <a:ea typeface=""/>
        <a:cs typeface=""/>
      </a:majorFont>
      <a:minorFont>
        <a:latin typeface="Asap"/>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5666</TotalTime>
  <Words>540</Words>
  <Application>Microsoft Office PowerPoint</Application>
  <PresentationFormat>Širokouhlá</PresentationFormat>
  <Paragraphs>140</Paragraphs>
  <Slides>25</Slides>
  <Notes>0</Notes>
  <HiddenSlides>0</HiddenSlides>
  <MMClips>0</MMClips>
  <ScaleCrop>false</ScaleCrop>
  <HeadingPairs>
    <vt:vector size="6" baseType="variant">
      <vt:variant>
        <vt:lpstr>Použité písma</vt:lpstr>
      </vt:variant>
      <vt:variant>
        <vt:i4>8</vt:i4>
      </vt:variant>
      <vt:variant>
        <vt:lpstr>Motív</vt:lpstr>
      </vt:variant>
      <vt:variant>
        <vt:i4>1</vt:i4>
      </vt:variant>
      <vt:variant>
        <vt:lpstr>Nadpisy snímok</vt:lpstr>
      </vt:variant>
      <vt:variant>
        <vt:i4>25</vt:i4>
      </vt:variant>
    </vt:vector>
  </HeadingPairs>
  <TitlesOfParts>
    <vt:vector size="34" baseType="lpstr">
      <vt:lpstr>Arial</vt:lpstr>
      <vt:lpstr>Arial Narrow</vt:lpstr>
      <vt:lpstr>Asap</vt:lpstr>
      <vt:lpstr>Calibri</vt:lpstr>
      <vt:lpstr>linea-basic-10</vt:lpstr>
      <vt:lpstr>Roboto</vt:lpstr>
      <vt:lpstr>Roboto Regular</vt:lpstr>
      <vt:lpstr>Wingdings</vt:lpstr>
      <vt:lpstr>Office Theme</vt:lpstr>
      <vt:lpstr>Prezentácia programu PowerPoint</vt:lpstr>
      <vt:lpstr>Právny základ</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 1 ods. 1 zákona proti byrokracii  Orgány verejnej moci sú pri svojej úradnej činnosti povinné a oprávnené získavať a používať údaje evidované v informačných systémoch verejnej správy a vyhotovovať si z nich výpisy a tieto údaje a výpisy si v nevyhnutnom rozsahu navzájom bezodplatne poskytovať. Takto získané údaje a výpisy, okrem údajov a výpisov z registra trestov, sa považujú za skutočnosti všeobecne známe; tieto údaje a výpisy sú použiteľné na právne účely. </vt:lpstr>
      <vt:lpstr>§ 1 ods. 1 zákona proti byrokracii  Orgány verejnej moci sú pri svojej úradnej činnosti povinné a oprávnené získavať a používať údaje evidované v informačných systémoch verejnej správy a vyhotovovať si z nich výpisy a tieto údaje a výpisy si v nevyhnutnom rozsahu navzájom bezodplatne poskytovať. Takto získané údaje a výpisy, okrem údajov a výpisov z registra trestov, sa považujú za skutočnosti všeobecne známe; tieto údaje a výpisy sú použiteľné na právne účely.</vt:lpstr>
      <vt:lpstr>§ 1 ods. 1 zákona proti byrokracii  Orgány verejnej moci sú pri svojej úradnej činnosti povinné a oprávnené získavať a používať údaje evidované v informačných systémoch verejnej správy a vyhotovovať si z nich výpisy a tieto údaje a výpisy si v nevyhnutnom rozsahu navzájom bezodplatne poskytovať. Takto získané údaje a výpisy, okrem údajov a výpisov z registra trestov, sa považujú za skutočnosti všeobecne známe; tieto údaje a výpisy sú použiteľné na právne účely.</vt:lpstr>
      <vt:lpstr>Ochrana osobných údajov</vt:lpstr>
      <vt:lpstr>Postup ÚPPVII k implementácii zákona proti byrokracii do praxe </vt:lpstr>
      <vt:lpstr>Prezentácia programu PowerPoint</vt:lpstr>
      <vt:lpstr>Postup OVM  k implementácii zákona proti byrokracii do praxe </vt:lpstr>
      <vt:lpstr>Školenia</vt:lpstr>
      <vt:lpstr>  Portál OverSi.gov.sk    - výpis/odpis prístupný  na portáli v podobe  podpisového kontajnera po dobu 30 dní od jeho  získania  </vt:lpstr>
      <vt:lpstr>Prezentácia programu PowerPoint</vt:lpstr>
      <vt:lpstr>Prezentácia programu PowerPoint</vt:lpstr>
      <vt:lpstr>Prezentácia programu PowerPoint</vt:lpstr>
      <vt:lpstr>Prezentácia programu PowerPoint</vt:lpstr>
      <vt:lpstr>Kontakt a ďalšia podpora</vt:lpstr>
      <vt:lpstr>Prezentácia programu PowerPoint</vt:lpstr>
      <vt:lpstr>Ďalšie kroky   - od 1.10.2018 zabezpečenie vydávania kópie z katastrálnej mapy a kópie z mapy určeného operátu  - od 1.1.2019 zabezpečenie vydávania výpisov a odpisov z registra trestov  - ÚPPVII zároveň už pracuje na tzv. druhej vlne znižovania byrokracie, ktorej obsahom budú ďalšie dokumenty a potvrdenia, ktoré už občania nebudú musieť úradom predkladať v listinnej podobe.   Menovite pôjde o potvrdenia o návšteve školy, potvrdenia o daňových nedoplatkoch, potvrdenia o nedoplatkoch na sociálnom a na zdravotnom poistení.   Prebieha komunikácia s hlavnými partnermi pre tzv. druhú vlnu ako napríklad Sociálnou poisťovňou, Ministerstvom práce sociálnych vecí a rodiny, Ministerstvom financií a dodávateľmi technického riešenia a potrebné legislatívne úpravy by mohlo posunúť do legislatívneho procesu v najbližších mesiacoch tak, aby mohla druhá vlna znižovania byrokracie nadobudnúť účinnosť v druhej polovici roka 2019 resp. začiatkom roka 2020.   </vt:lpstr>
      <vt:lpstr>Prezentácia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Svantner, Miroslav</dc:creator>
  <cp:lastModifiedBy>Lujza Paveleková</cp:lastModifiedBy>
  <cp:revision>543</cp:revision>
  <cp:lastPrinted>2018-06-27T21:03:09Z</cp:lastPrinted>
  <dcterms:created xsi:type="dcterms:W3CDTF">2018-05-16T09:47:24Z</dcterms:created>
  <dcterms:modified xsi:type="dcterms:W3CDTF">2018-09-25T12:09:21Z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